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1" r:id="rId2"/>
    <p:sldId id="263" r:id="rId3"/>
    <p:sldId id="261" r:id="rId4"/>
    <p:sldId id="256" r:id="rId5"/>
    <p:sldId id="259" r:id="rId6"/>
    <p:sldId id="268" r:id="rId7"/>
    <p:sldId id="270" r:id="rId8"/>
    <p:sldId id="269" r:id="rId9"/>
    <p:sldId id="272" r:id="rId10"/>
    <p:sldId id="271" r:id="rId11"/>
    <p:sldId id="273" r:id="rId12"/>
    <p:sldId id="274" r:id="rId13"/>
    <p:sldId id="275" r:id="rId14"/>
    <p:sldId id="280" r:id="rId15"/>
    <p:sldId id="278" r:id="rId16"/>
    <p:sldId id="27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377" autoAdjust="0"/>
  </p:normalViewPr>
  <p:slideViewPr>
    <p:cSldViewPr>
      <p:cViewPr varScale="1">
        <p:scale>
          <a:sx n="52" d="100"/>
          <a:sy n="52" d="100"/>
        </p:scale>
        <p:origin x="136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B9964-9025-46C4-B4FE-D2FE18B10844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062F1-7528-40F4-A0F5-1D50F39E2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6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062F1-7528-40F4-A0F5-1D50F39E2D9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44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CFCE-EB30-40C9-A168-9ABD12439689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78-5C3B-4BEC-B073-9BB05A75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CFCE-EB30-40C9-A168-9ABD12439689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78-5C3B-4BEC-B073-9BB05A75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CFCE-EB30-40C9-A168-9ABD12439689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78-5C3B-4BEC-B073-9BB05A75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CFCE-EB30-40C9-A168-9ABD12439689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78-5C3B-4BEC-B073-9BB05A75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CFCE-EB30-40C9-A168-9ABD12439689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78-5C3B-4BEC-B073-9BB05A75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CFCE-EB30-40C9-A168-9ABD12439689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78-5C3B-4BEC-B073-9BB05A75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CFCE-EB30-40C9-A168-9ABD12439689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78-5C3B-4BEC-B073-9BB05A75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CFCE-EB30-40C9-A168-9ABD12439689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78-5C3B-4BEC-B073-9BB05A75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CFCE-EB30-40C9-A168-9ABD12439689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78-5C3B-4BEC-B073-9BB05A75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CFCE-EB30-40C9-A168-9ABD12439689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78-5C3B-4BEC-B073-9BB05A75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CFCE-EB30-40C9-A168-9ABD12439689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78-5C3B-4BEC-B073-9BB05A75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1CFCE-EB30-40C9-A168-9ABD12439689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F8378-5C3B-4BEC-B073-9BB05A75E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slide" Target="slide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29.jpeg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12" Type="http://schemas.openxmlformats.org/officeDocument/2006/relationships/image" Target="../media/image28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11" Type="http://schemas.openxmlformats.org/officeDocument/2006/relationships/image" Target="../media/image27.jpeg"/><Relationship Id="rId5" Type="http://schemas.openxmlformats.org/officeDocument/2006/relationships/audio" Target="../media/audio18.wav"/><Relationship Id="rId10" Type="http://schemas.openxmlformats.org/officeDocument/2006/relationships/image" Target="../media/image26.jpeg"/><Relationship Id="rId4" Type="http://schemas.openxmlformats.org/officeDocument/2006/relationships/audio" Target="../media/audio17.wav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jpeg"/><Relationship Id="rId7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5.jpeg"/><Relationship Id="rId9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audio" Target="../media/audio21.wav"/><Relationship Id="rId7" Type="http://schemas.openxmlformats.org/officeDocument/2006/relationships/audio" Target="../media/audio25.wav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4.wav"/><Relationship Id="rId11" Type="http://schemas.openxmlformats.org/officeDocument/2006/relationships/image" Target="../media/image35.png"/><Relationship Id="rId5" Type="http://schemas.openxmlformats.org/officeDocument/2006/relationships/audio" Target="../media/audio23.wav"/><Relationship Id="rId15" Type="http://schemas.openxmlformats.org/officeDocument/2006/relationships/image" Target="../media/image39.png"/><Relationship Id="rId10" Type="http://schemas.openxmlformats.org/officeDocument/2006/relationships/image" Target="../media/image34.jpeg"/><Relationship Id="rId4" Type="http://schemas.openxmlformats.org/officeDocument/2006/relationships/audio" Target="../media/audio22.wav"/><Relationship Id="rId9" Type="http://schemas.openxmlformats.org/officeDocument/2006/relationships/audio" Target="../media/audio27.wav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.jpeg"/><Relationship Id="rId7" Type="http://schemas.openxmlformats.org/officeDocument/2006/relationships/image" Target="../media/image4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image" Target="../media/image3.jpeg"/><Relationship Id="rId4" Type="http://schemas.openxmlformats.org/officeDocument/2006/relationships/slide" Target="slide1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2.wav"/><Relationship Id="rId7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10.jpeg"/><Relationship Id="rId5" Type="http://schemas.openxmlformats.org/officeDocument/2006/relationships/audio" Target="../media/audio4.wav"/><Relationship Id="rId10" Type="http://schemas.openxmlformats.org/officeDocument/2006/relationships/image" Target="../media/image9.jpeg"/><Relationship Id="rId4" Type="http://schemas.openxmlformats.org/officeDocument/2006/relationships/audio" Target="../media/audio3.wav"/><Relationship Id="rId9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.jp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7.wav"/><Relationship Id="rId7" Type="http://schemas.openxmlformats.org/officeDocument/2006/relationships/image" Target="../media/image1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11.wav"/><Relationship Id="rId7" Type="http://schemas.openxmlformats.org/officeDocument/2006/relationships/image" Target="../media/image16.jpeg"/><Relationship Id="rId12" Type="http://schemas.openxmlformats.org/officeDocument/2006/relationships/image" Target="../media/image23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11" Type="http://schemas.openxmlformats.org/officeDocument/2006/relationships/image" Target="../media/image22.jpeg"/><Relationship Id="rId5" Type="http://schemas.openxmlformats.org/officeDocument/2006/relationships/audio" Target="../media/audio13.wav"/><Relationship Id="rId10" Type="http://schemas.openxmlformats.org/officeDocument/2006/relationships/image" Target="../media/image21.jpg"/><Relationship Id="rId4" Type="http://schemas.openxmlformats.org/officeDocument/2006/relationships/audio" Target="../media/audio12.wav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1914934" y="4293096"/>
            <a:ext cx="5086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a-RU" sz="3200" b="1" dirty="0">
                <a:solidFill>
                  <a:srgbClr val="FF0000"/>
                </a:solidFill>
                <a:latin typeface="Miama Nueva" panose="02000603000000000000" pitchFamily="2" charset="-52"/>
              </a:rPr>
              <a:t>ӨЛӘСӘЙЕМДӘ ҠУНАҠТА</a:t>
            </a:r>
            <a:endParaRPr lang="ru-RU" sz="3200" b="1" dirty="0">
              <a:solidFill>
                <a:srgbClr val="FF0000"/>
              </a:solidFill>
              <a:latin typeface="Miama Nueva" panose="02000603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66923936"/>
      </p:ext>
    </p:extLst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8" t="27893" r="14952" b="44108"/>
          <a:stretch/>
        </p:blipFill>
        <p:spPr>
          <a:xfrm>
            <a:off x="6588224" y="14621"/>
            <a:ext cx="1872208" cy="31203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4" t="22399" r="24401" b="28602"/>
          <a:stretch/>
        </p:blipFill>
        <p:spPr>
          <a:xfrm>
            <a:off x="4211960" y="-171400"/>
            <a:ext cx="2376264" cy="4620514"/>
          </a:xfrm>
          <a:prstGeom prst="rect">
            <a:avLst/>
          </a:prstGeom>
        </p:spPr>
      </p:pic>
      <p:pic>
        <p:nvPicPr>
          <p:cNvPr id="3076" name="Picture 4" descr="https://static.themoscowtimes.com/image/1360/55/aa05632d43af419484eddfdec36f5b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783" y="4475501"/>
            <a:ext cx="2968882" cy="166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cache3.youla.io/files/images/720_720_out/5d/ba/5dba70adde8854733f72af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0291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tatic5.depositphotos.com/1028779/494/i/950/depositphotos_4945556-stock-photo-tubeteika-skullca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58150"/>
            <a:ext cx="1944216" cy="143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8.hostingkartinok.com/uploads/images/2018/08/06d5e94b49ec942e93910c18eea3a5b9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AF8FB"/>
              </a:clrFrom>
              <a:clrTo>
                <a:srgbClr val="FAF8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79698"/>
            <a:ext cx="1963321" cy="183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омой 8">
            <a:hlinkClick r:id="rId7" action="ppaction://hlinksldjump" highlightClick="1"/>
          </p:cNvPr>
          <p:cNvSpPr/>
          <p:nvPr/>
        </p:nvSpPr>
        <p:spPr>
          <a:xfrm>
            <a:off x="8244408" y="6165304"/>
            <a:ext cx="720080" cy="65712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4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1052736"/>
            <a:ext cx="860444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Miama Nueva" panose="02000603000000000000" pitchFamily="2" charset="-52"/>
              </a:rPr>
              <a:t> </a:t>
            </a:r>
            <a:endParaRPr lang="ba-RU" sz="3200" b="1" dirty="0" smtClean="0">
              <a:solidFill>
                <a:srgbClr val="FF0000"/>
              </a:solidFill>
              <a:latin typeface="Miama Nueva" panose="02000603000000000000" pitchFamily="2" charset="-52"/>
            </a:endParaRPr>
          </a:p>
          <a:p>
            <a:pPr algn="ctr"/>
            <a:endParaRPr lang="ba-RU" sz="3200" b="1" dirty="0">
              <a:solidFill>
                <a:srgbClr val="FF0000"/>
              </a:solidFill>
              <a:latin typeface="Miama Nueva" panose="02000603000000000000" pitchFamily="2" charset="-52"/>
            </a:endParaRPr>
          </a:p>
          <a:p>
            <a:pPr algn="ctr"/>
            <a:endParaRPr lang="ba-RU" sz="3200" b="1" dirty="0" smtClean="0">
              <a:solidFill>
                <a:srgbClr val="FF0000"/>
              </a:solidFill>
              <a:latin typeface="Miama Nueva" panose="02000603000000000000" pitchFamily="2" charset="-52"/>
            </a:endParaRPr>
          </a:p>
          <a:p>
            <a:pPr algn="ctr"/>
            <a:endParaRPr lang="ba-RU" sz="3200" b="1" dirty="0">
              <a:solidFill>
                <a:srgbClr val="FF0000"/>
              </a:solidFill>
              <a:latin typeface="Miama Nueva" panose="02000603000000000000" pitchFamily="2" charset="-52"/>
            </a:endParaRPr>
          </a:p>
          <a:p>
            <a:pPr algn="ctr"/>
            <a:r>
              <a:rPr lang="ba-RU" sz="5400" b="1" dirty="0" smtClean="0">
                <a:solidFill>
                  <a:srgbClr val="FF0000"/>
                </a:solidFill>
                <a:latin typeface="Miama Nueva" panose="02000603000000000000" pitchFamily="2" charset="-52"/>
              </a:rPr>
              <a:t>СӘЙ ЭСӘБЕҘ БЕРГӘЛӘП</a:t>
            </a:r>
            <a:endParaRPr lang="ru-RU" sz="5400" b="1" dirty="0">
              <a:solidFill>
                <a:srgbClr val="FF0000"/>
              </a:solidFill>
              <a:latin typeface="Miama Nueva" panose="02000603000000000000" pitchFamily="2" charset="-52"/>
            </a:endParaRPr>
          </a:p>
        </p:txBody>
      </p:sp>
      <p:pic>
        <p:nvPicPr>
          <p:cNvPr id="5" name="Picture 4" descr="http://3mu.ru/wp-content/uploads/2019/05/A4-dliya-oformlemiya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7235" y="-1373179"/>
            <a:ext cx="7416824" cy="967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69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humbs.dreamstime.com/b/%D1%83%D0%BA%D1%80%D0%B0%D1%88%D0%B5%D0%BD%D0%BD%D1%8B%D0%B9-%D1%81%D0%B0%D0%BC%D0%BE%D0%B2%D0%B0%D1%80-%D1%81-%D1%87%D0%B5%D1%80%D0%BD%D1%8B%D0%BC%D0%B8-%D1%80%D1%83%D1%87%D0%BA%D0%B0%D0%BC%D0%B8-6383421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55299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2.milimaj.com/i/milliyet/75/0x420/5c8c37fa45d2a04bdc25a3dd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41" y="671607"/>
            <a:ext cx="1658442" cy="124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kuhovka.ru/site_images/storage/data/foto/05864.800.6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98" y="2743531"/>
            <a:ext cx="1152128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cs1.livemaster.ru/storage/1c/e6/e2c1292508dd22f04b849bf18d7h--dlya-doma-i-interera-bochonok-dlya-meda-tsarskij-medovyj-boch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r="15625" b="20833"/>
          <a:stretch/>
        </p:blipFill>
        <p:spPr bwMode="auto">
          <a:xfrm>
            <a:off x="1666800" y="4638375"/>
            <a:ext cx="122413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static.my-shop.ru/product/3/321/3200222.jpg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-554" r="55000" b="7769"/>
          <a:stretch/>
        </p:blipFill>
        <p:spPr bwMode="auto">
          <a:xfrm>
            <a:off x="7839917" y="1915439"/>
            <a:ext cx="741058" cy="216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www.luveks.ru/upload/main/391454.jpg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32129" r="8021" b="34797"/>
          <a:stretch/>
        </p:blipFill>
        <p:spPr bwMode="auto">
          <a:xfrm rot="4154231">
            <a:off x="5684095" y="4213025"/>
            <a:ext cx="2008575" cy="10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5859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8147208190208187208190209129_0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8147208190208187208190209129_0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8147208190208187208190209129_0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08147208190208187208190209129_0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08147208190208187208190209129_0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08147208190208187208190209129_0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vsluh.ru/uploads/2019/10/18/140384/fixed_large_6d95af2e-d728-4d8c-8dd1-b017e94cd0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36"/>
            <a:ext cx="9197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2186446" y="5445224"/>
            <a:ext cx="4824536" cy="141277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https://thumbs.dreamstime.com/b/%D1%83%D0%BA%D1%80%D0%B0%D1%88%D0%B5%D0%BD%D0%BD%D1%8B%D0%B9-%D1%81%D0%B0%D0%BC%D0%BE%D0%B2%D0%B0%D1%80-%D1%81-%D1%87%D0%B5%D1%80%D0%BD%D1%8B%D0%BC%D0%B8-%D1%80%D1%83%D1%87%D0%BA%D0%B0%D0%BC%D0%B8-6383421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207" y="3577420"/>
            <a:ext cx="2261504" cy="226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s://i2.milimaj.com/i/milliyet/75/0x420/5c8c37fa45d2a04bdc25a3d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774" y="4847145"/>
            <a:ext cx="1594875" cy="119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https://cs1.livemaster.ru/storage/1c/e6/e2c1292508dd22f04b849bf18d7h--dlya-doma-i-interera-bochonok-dlya-meda-tsarskij-medovyj-boch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r="15625" b="20833"/>
          <a:stretch/>
        </p:blipFill>
        <p:spPr bwMode="auto">
          <a:xfrm>
            <a:off x="5434615" y="4844881"/>
            <a:ext cx="1037727" cy="115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s://kuhovka.ru/site_images/storage/data/foto/05864.800.60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353" y="5913026"/>
            <a:ext cx="1013400" cy="76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https://www.luveks.ru/upload/main/3914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32129" r="8021" b="34797"/>
          <a:stretch/>
        </p:blipFill>
        <p:spPr bwMode="auto">
          <a:xfrm rot="20183112">
            <a:off x="4624665" y="5840046"/>
            <a:ext cx="1210657" cy="62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https://static.my-shop.ru/product/3/321/3200222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-554" r="55000" b="7769"/>
          <a:stretch/>
        </p:blipFill>
        <p:spPr bwMode="auto">
          <a:xfrm rot="17476657">
            <a:off x="6191140" y="4604405"/>
            <a:ext cx="422360" cy="123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омой 10">
            <a:hlinkClick r:id="rId9" action="ppaction://hlinksldjump" highlightClick="1"/>
          </p:cNvPr>
          <p:cNvSpPr/>
          <p:nvPr/>
        </p:nvSpPr>
        <p:spPr>
          <a:xfrm>
            <a:off x="8244408" y="6165304"/>
            <a:ext cx="720080" cy="65712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4757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3mu.ru/wp-content/uploads/2019/05/A4-dliya-oformlemiya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154" y="-1496114"/>
            <a:ext cx="7416824" cy="977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334" y="969412"/>
            <a:ext cx="860444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a-RU" sz="3200" b="1" dirty="0" smtClean="0">
              <a:solidFill>
                <a:srgbClr val="FF0000"/>
              </a:solidFill>
              <a:latin typeface="Miama Nueva" panose="02000603000000000000" pitchFamily="2" charset="-52"/>
            </a:endParaRPr>
          </a:p>
          <a:p>
            <a:pPr algn="ctr"/>
            <a:endParaRPr lang="ba-RU" sz="3200" b="1" dirty="0">
              <a:solidFill>
                <a:srgbClr val="FF0000"/>
              </a:solidFill>
              <a:latin typeface="Miama Nueva" panose="02000603000000000000" pitchFamily="2" charset="-52"/>
            </a:endParaRPr>
          </a:p>
          <a:p>
            <a:pPr algn="ctr"/>
            <a:r>
              <a:rPr lang="ba-RU" sz="5400" b="1" dirty="0" smtClean="0">
                <a:solidFill>
                  <a:srgbClr val="FF0000"/>
                </a:solidFill>
                <a:latin typeface="Miama Nueva" panose="02000603000000000000" pitchFamily="2" charset="-52"/>
              </a:rPr>
              <a:t>Шалҡан әкиәтен һөйләү </a:t>
            </a:r>
            <a:endParaRPr lang="en-US" sz="5400" b="1" dirty="0" smtClean="0">
              <a:solidFill>
                <a:srgbClr val="FF0000"/>
              </a:solidFill>
              <a:latin typeface="Miama Nueva" panose="02000603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697163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dn1.ozone.ru/multimedia/1022876883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b="-239"/>
          <a:stretch/>
        </p:blipFill>
        <p:spPr bwMode="auto">
          <a:xfrm>
            <a:off x="131441" y="688917"/>
            <a:ext cx="9432662" cy="704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0-tub-ru.yandex.net/i?id=3ff8844b6659066ef82c155cf26af548-l&amp;n=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013176"/>
            <a:ext cx="1342621" cy="96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im0-tub-ru.yandex.net/i?id=3ff8844b6659066ef82c155cf26af548-l&amp;n=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14" y="3829034"/>
            <a:ext cx="3303984" cy="236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ds04.infourok.ru/uploads/ex/0a88/00137eff-341c829e/hello_html_39079999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804" y="3011086"/>
            <a:ext cx="1433107" cy="24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4.infourok.ru/uploads/ex/1344/001423fb-bfd868fc/img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962" y="3109473"/>
            <a:ext cx="3228846" cy="242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g11.postila.ru/resize?w=435&amp;src=%2Fdata%2F01%2F42%2F04%2Fbc%2F014204bc863dfa910bf0125ae6b419cec213502c22e704063312fbb38d8db64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186" y="6118874"/>
            <a:ext cx="599782" cy="88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m0-tub-ru.yandex.net/i?id=9ef20c948f1e37d3f4f46bd431d09989-sr&amp;n=13&amp;exp=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0952" y="3511992"/>
            <a:ext cx="1493906" cy="188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ds05.infourok.ru/uploads/ex/057e/00097b5d-72714f87/hello_html_m71580815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697" y="5649243"/>
            <a:ext cx="910046" cy="135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i.pinimg.com/originals/fc/fd/a2/fcfda2e5aac701b7f04840fc5b9262b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837" y="5975562"/>
            <a:ext cx="766578" cy="10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9040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Голос 0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0.07847 0.08611 L -0.80625 0.1169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36" y="1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Голос 0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25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77778E-7 -1.11111E-6 L -0.81684 0.1011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5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nyConv.com__Голос 0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2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 2.96296E-6 L -0.82969 0.0604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93" y="30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nyConv.com__Голос 0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25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0.00347 -0.05092 L -0.40937 -0.2437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5" y="-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Голос-023_s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25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3.33333E-6 -4.81481E-6 L -0.44739 -0.2465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78" y="-1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Голос-024_s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125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4.44444E-6 -1.48148E-6 L -0.48629 -0.2569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-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Голос-025_s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244408" y="6165304"/>
            <a:ext cx="720080" cy="65712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1340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contents.i.sdska.ru/_i/news/c/74/temp/finansi/2013/obzor/suvenirka/ufa4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39"/>
            <a:ext cx="2736304" cy="273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thumbs.dreamstime.com/b/%D1%83%D0%BA%D1%80%D0%B0%D1%88%D0%B5%D0%BD%D0%BD%D1%8B%D0%B9-%D1%81%D0%B0%D0%BC%D0%BE%D0%B2%D0%B0%D1%80-%D1%81-%D1%87%D0%B5%D1%80%D0%BD%D1%8B%D0%BC%D0%B8-%D1%80%D1%83%D1%87%D0%BA%D0%B0%D0%BC%D0%B8-63834212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95693"/>
            <a:ext cx="3197608" cy="31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05064"/>
            <a:ext cx="3240360" cy="1995686"/>
          </a:xfrm>
          <a:prstGeom prst="rect">
            <a:avLst/>
          </a:prstGeom>
        </p:spPr>
      </p:pic>
      <p:pic>
        <p:nvPicPr>
          <p:cNvPr id="2" name="Рисунок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2686" y="0"/>
            <a:ext cx="3316396" cy="330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50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92696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87624" y="1246693"/>
            <a:ext cx="65527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Miama Nueva" panose="02000603000000000000" pitchFamily="2" charset="-52"/>
              </a:rPr>
              <a:t>      </a:t>
            </a:r>
          </a:p>
          <a:p>
            <a:endParaRPr lang="en-US" sz="3200" b="1" dirty="0">
              <a:solidFill>
                <a:srgbClr val="00B050"/>
              </a:solidFill>
              <a:latin typeface="Miama Nueva" panose="02000603000000000000" pitchFamily="2" charset="-52"/>
            </a:endParaRPr>
          </a:p>
          <a:p>
            <a:endParaRPr lang="en-US" sz="3200" b="1" dirty="0" smtClean="0">
              <a:solidFill>
                <a:srgbClr val="00B050"/>
              </a:solidFill>
              <a:latin typeface="Miama Nueva" panose="02000603000000000000" pitchFamily="2" charset="-52"/>
            </a:endParaRPr>
          </a:p>
          <a:p>
            <a:pPr algn="ctr"/>
            <a:r>
              <a:rPr lang="ba-RU" sz="5400" b="1" dirty="0" smtClean="0">
                <a:solidFill>
                  <a:srgbClr val="FF0000"/>
                </a:solidFill>
                <a:latin typeface="Miama Nueva" panose="02000603000000000000" pitchFamily="2" charset="-52"/>
              </a:rPr>
              <a:t>Аш </a:t>
            </a:r>
            <a:r>
              <a:rPr lang="ru-RU" sz="5400" b="1" dirty="0" smtClean="0">
                <a:solidFill>
                  <a:srgbClr val="FF0000"/>
                </a:solidFill>
                <a:latin typeface="Miama Nueva" panose="02000603000000000000" pitchFamily="2" charset="-52"/>
              </a:rPr>
              <a:t>–</a:t>
            </a:r>
            <a:r>
              <a:rPr lang="ba-RU" sz="5400" b="1" dirty="0" smtClean="0">
                <a:solidFill>
                  <a:srgbClr val="FF0000"/>
                </a:solidFill>
                <a:latin typeface="Miama Nueva" panose="02000603000000000000" pitchFamily="2" charset="-52"/>
              </a:rPr>
              <a:t>һыу донъяһы</a:t>
            </a:r>
            <a:endParaRPr lang="ru-RU" sz="5400" b="1" dirty="0">
              <a:solidFill>
                <a:srgbClr val="FF0000"/>
              </a:solidFill>
              <a:latin typeface="Miama Nueva" panose="02000603000000000000" pitchFamily="2" charset="-52"/>
            </a:endParaRPr>
          </a:p>
        </p:txBody>
      </p:sp>
      <p:pic>
        <p:nvPicPr>
          <p:cNvPr id="5" name="Picture 2" descr="http://3mu.ru/wp-content/uploads/2019/05/A4-dliya-oformlemiya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0170" y="-1519051"/>
            <a:ext cx="7416824" cy="977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5231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02997"/>
            <a:ext cx="2112235" cy="1584176"/>
          </a:xfrm>
          <a:prstGeom prst="rect">
            <a:avLst/>
          </a:prstGeom>
        </p:spPr>
      </p:pic>
      <p:pic>
        <p:nvPicPr>
          <p:cNvPr id="1028" name="Picture 4" descr="https://mircooking.ru/wp-content/uploads/2019/12/77ad0766476c9bbfcd6444c7a31fa6ac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444539"/>
            <a:ext cx="1896145" cy="138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ontents.i.sdska.ru/_i/news/c/74/temp/finansi/2013/obzor/suvenirka/ufa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19" y="108441"/>
            <a:ext cx="1728192" cy="172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recommend.ru/sites/default/files/product-images/316933/mAnSrj3qXZx297kgVh7ec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47" y="3651034"/>
            <a:ext cx="2256185" cy="167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kitchenremont.ru/images/old121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736" y="4300502"/>
            <a:ext cx="2688233" cy="162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3704"/>
            <a:ext cx="2112235" cy="15841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4858"/>
            <a:ext cx="2112235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885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Голос 0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олос-0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Голос 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Голос-0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Голос-0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олос-0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олос-0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vsluh.ru/uploads/2019/10/18/140384/fixed_large_6d95af2e-d728-4d8c-8dd1-b017e94cd0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48" y="0"/>
            <a:ext cx="9197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1021720" y="5487746"/>
            <a:ext cx="6214576" cy="1457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185" y="407040"/>
            <a:ext cx="1401636" cy="1051227"/>
          </a:xfrm>
          <a:prstGeom prst="rect">
            <a:avLst/>
          </a:prstGeom>
        </p:spPr>
      </p:pic>
      <p:pic>
        <p:nvPicPr>
          <p:cNvPr id="14" name="Picture 4" descr="https://mircooking.ru/wp-content/uploads/2019/12/77ad0766476c9bbfcd6444c7a31fa6ac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22" y="486866"/>
            <a:ext cx="1423888" cy="103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irecommend.ru/sites/default/files/product-images/316933/mAnSrj3qXZx297kgVh7ecw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51" y="192853"/>
            <a:ext cx="2004912" cy="148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contents.i.sdska.ru/_i/news/c/74/temp/finansi/2013/obzor/suvenirka/ufa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50" y="260648"/>
            <a:ext cx="1351740" cy="135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s://kitchenremont.ru/images/old12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226" y="468264"/>
            <a:ext cx="1539409" cy="92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омой 1">
            <a:hlinkClick r:id="rId8" action="ppaction://hlinksldjump" highlightClick="1"/>
          </p:cNvPr>
          <p:cNvSpPr/>
          <p:nvPr/>
        </p:nvSpPr>
        <p:spPr>
          <a:xfrm>
            <a:off x="8244408" y="6165304"/>
            <a:ext cx="720080" cy="65712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0690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0.13316 0.709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9" y="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-0.06181 0.763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0" y="3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00799 0.7731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3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-0.16962 0.6863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3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-0.17031 0.7317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3mu.ru/wp-content/uploads/2019/05/A4-dliya-oformlemiya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0170" y="-1496114"/>
            <a:ext cx="7416824" cy="977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2492896"/>
            <a:ext cx="5976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Miama Nueva" panose="02000603000000000000" pitchFamily="2" charset="-52"/>
              </a:rPr>
              <a:t> </a:t>
            </a:r>
            <a:r>
              <a:rPr lang="ba-RU" sz="5400" dirty="0" smtClean="0">
                <a:solidFill>
                  <a:srgbClr val="FF0000"/>
                </a:solidFill>
                <a:latin typeface="Miama Nueva" panose="02000603000000000000" pitchFamily="2" charset="-52"/>
              </a:rPr>
              <a:t>ӨЛӘСӘЙЕМ ҺАНДЫҒЫ</a:t>
            </a:r>
            <a:endParaRPr lang="en-US" sz="5400" dirty="0" smtClean="0">
              <a:solidFill>
                <a:srgbClr val="FF0000"/>
              </a:solidFill>
              <a:latin typeface="Miama Nueva" panose="02000603000000000000" pitchFamily="2" charset="-52"/>
            </a:endParaRPr>
          </a:p>
        </p:txBody>
      </p:sp>
      <p:pic>
        <p:nvPicPr>
          <p:cNvPr id="4" name="Picture 2" descr="http://3mu.ru/wp-content/uploads/2019/05/A4-dliya-oformlemiya-0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0170" y="-1519051"/>
            <a:ext cx="7416824" cy="977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8260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black.kz/wp-content/uploads/2019/09/sunduk-sultan-17-3a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r="22449" b="4507"/>
          <a:stretch/>
        </p:blipFill>
        <p:spPr bwMode="auto">
          <a:xfrm>
            <a:off x="4499992" y="1700808"/>
            <a:ext cx="446449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s://cloud.prezentacii.org/18/08/64126/images/screen10.jpg"/>
          <p:cNvPicPr/>
          <p:nvPr/>
        </p:nvPicPr>
        <p:blipFill rotWithShape="1">
          <a:blip r:embed="rId7">
            <a:clrChange>
              <a:clrFrom>
                <a:srgbClr val="F7FBFC"/>
              </a:clrFrom>
              <a:clrTo>
                <a:srgbClr val="F7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1" t="34053" r="8303" b="38458"/>
          <a:stretch/>
        </p:blipFill>
        <p:spPr bwMode="auto">
          <a:xfrm>
            <a:off x="1043608" y="438265"/>
            <a:ext cx="1512168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https://i.pinimg.com/originals/f8/b2/56/f8b256ba68b52f6344e1f6da9330c9f6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36" y="438265"/>
            <a:ext cx="1440160" cy="192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cloud.prezentacii.org/18/08/64126/images/screen10.jpg"/>
          <p:cNvPicPr/>
          <p:nvPr/>
        </p:nvPicPr>
        <p:blipFill rotWithShape="1"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" t="25867" r="74109" b="32091"/>
          <a:stretch/>
        </p:blipFill>
        <p:spPr bwMode="auto">
          <a:xfrm>
            <a:off x="361605" y="3645024"/>
            <a:ext cx="1656184" cy="273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cloud.prezentacii.org/18/08/64126/images/screen10.jpg"/>
          <p:cNvPicPr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5" t="10178" r="18146" b="76880"/>
          <a:stretch/>
        </p:blipFill>
        <p:spPr bwMode="auto">
          <a:xfrm>
            <a:off x="5796136" y="260647"/>
            <a:ext cx="2304256" cy="1440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1869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Голос-0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олос-0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Голос-0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Голос-0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cloud.prezentacii.org/18/08/64126/images/screen1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5" t="10178" r="18146" b="76880"/>
          <a:stretch/>
        </p:blipFill>
        <p:spPr bwMode="auto">
          <a:xfrm>
            <a:off x="3738451" y="4437111"/>
            <a:ext cx="2304256" cy="144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cloud.prezentacii.org/18/08/64126/images/screen10.jpg"/>
          <p:cNvPicPr/>
          <p:nvPr/>
        </p:nvPicPr>
        <p:blipFill rotWithShape="1">
          <a:blip r:embed="rId2">
            <a:clrChange>
              <a:clrFrom>
                <a:srgbClr val="F7FBFC"/>
              </a:clrFrom>
              <a:clrTo>
                <a:srgbClr val="F7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1" t="34053" r="8303" b="38458"/>
          <a:stretch/>
        </p:blipFill>
        <p:spPr bwMode="auto">
          <a:xfrm>
            <a:off x="971600" y="260648"/>
            <a:ext cx="1512168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cloud.prezentacii.org/18/08/64126/images/screen10.jpg"/>
          <p:cNvPicPr/>
          <p:nvPr/>
        </p:nvPicPr>
        <p:blipFill rotWithShape="1"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" t="25867" r="74109" b="32091"/>
          <a:stretch/>
        </p:blipFill>
        <p:spPr bwMode="auto">
          <a:xfrm>
            <a:off x="323528" y="3507726"/>
            <a:ext cx="1656184" cy="273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cloud.prezentacii.org/18/08/64126/images/screen10.jpg"/>
          <p:cNvPicPr/>
          <p:nvPr/>
        </p:nvPicPr>
        <p:blipFill rotWithShape="1">
          <a:blip r:embed="rId2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5" t="14553" r="34543" b="33956"/>
          <a:stretch/>
        </p:blipFill>
        <p:spPr bwMode="auto">
          <a:xfrm>
            <a:off x="3738451" y="692696"/>
            <a:ext cx="2304256" cy="348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ttps://i.pinimg.com/originals/f8/b2/56/f8b256ba68b52f6344e1f6da9330c9f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5866"/>
            <a:ext cx="1440160" cy="192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69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black.kz/wp-content/uploads/2019/09/sunduk-sultan-17-3a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r="22449" b="4507"/>
          <a:stretch/>
        </p:blipFill>
        <p:spPr bwMode="auto">
          <a:xfrm>
            <a:off x="4679504" y="1817440"/>
            <a:ext cx="446449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s://cache3.youla.io/files/images/720_720_out/5d/ba/5dba70adde8854733f72af6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-27296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s://static5.depositphotos.com/1028779/494/i/950/depositphotos_4945556-stock-photo-tubeteika-skullcap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396" y="258092"/>
            <a:ext cx="1944216" cy="143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8" t="27893" r="14952" b="44108"/>
          <a:stretch/>
        </p:blipFill>
        <p:spPr>
          <a:xfrm>
            <a:off x="2704223" y="1817440"/>
            <a:ext cx="1872208" cy="3120347"/>
          </a:xfrm>
          <a:prstGeom prst="rect">
            <a:avLst/>
          </a:prstGeom>
        </p:spPr>
      </p:pic>
      <p:pic>
        <p:nvPicPr>
          <p:cNvPr id="6" name="Picture 12" descr="https://s8.hostingkartinok.com/uploads/images/2018/08/06d5e94b49ec942e93910c18eea3a5b9.jpe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AF8FB"/>
              </a:clrFrom>
              <a:clrTo>
                <a:srgbClr val="FAF8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4" y="2708920"/>
            <a:ext cx="1963321" cy="183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tatic.themoscowtimes.com/image/1360/55/aa05632d43af419484eddfdec36f5b38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4" y="5089011"/>
            <a:ext cx="2968882" cy="166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4371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8147208190208187208190209129_0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олос-0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8147208190208187208190209129_0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Голос-0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08147208190208187208190209129_0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19</Words>
  <Application>Microsoft Office PowerPoint</Application>
  <PresentationFormat>Экран (4:3)</PresentationFormat>
  <Paragraphs>21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Miama Nueva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Лида</dc:creator>
  <cp:lastModifiedBy>МБДОУ №277</cp:lastModifiedBy>
  <cp:revision>56</cp:revision>
  <dcterms:created xsi:type="dcterms:W3CDTF">2018-11-18T11:07:25Z</dcterms:created>
  <dcterms:modified xsi:type="dcterms:W3CDTF">2020-12-08T11:41:18Z</dcterms:modified>
</cp:coreProperties>
</file>