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64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04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85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65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16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932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0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551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698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547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180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872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rgbClr val="03D4A8"/>
            </a:gs>
            <a:gs pos="34000">
              <a:srgbClr val="21D6E0"/>
            </a:gs>
            <a:gs pos="5000">
              <a:srgbClr val="0087E6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CFC4F-B021-48EF-8F7E-DCC83E637B13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E7B67-3553-4CAF-8A0E-FE1D5CCF4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47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dn.gunaxin.com/wp-content/uploads/2009/04/thumper-1-lg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29" b="9957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8036" y="3140968"/>
            <a:ext cx="2592288" cy="3083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giiif.ru/at/generator.php?text=%D0%97%D0%B0%D1%8E%D1%88%D0%BA%D0%B8%D0%BD%D0%B0%20%D0%B8%D0%B7%D0%B1%D1%83%D1%88%D0%BA%D0%B0&amp;size=80&amp;texture=97&amp;font=AA_Assuan%20Medium&amp;orientation=ES&amp;r=255&amp;g=255&amp;b=255&amp;transparent=true&amp;shadow=ES&amp;dec=cossin&amp;koeff=0.03&amp;snow_count=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85681"/>
            <a:ext cx="7861224" cy="144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Автономное дошкольное образовательное учреждение муниципального образования г. Долгопрудного  центр развития ребенка –</a:t>
            </a:r>
            <a:endParaRPr lang="ru-RU" dirty="0"/>
          </a:p>
          <a:p>
            <a:pPr algn="ctr"/>
            <a:r>
              <a:rPr lang="ru-RU" b="1" dirty="0"/>
              <a:t>детский сад № 4 «Рябинка»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5516" y="6359060"/>
            <a:ext cx="8532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Воспитатель высшей квалификационной категории </a:t>
            </a:r>
            <a:r>
              <a:rPr lang="ru-RU" dirty="0" smtClean="0"/>
              <a:t>Харисова А.Р.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4028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zayushkina_izbushka/0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9248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843808" y="188640"/>
            <a:ext cx="39964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Петух опять:</a:t>
            </a:r>
            <a:br>
              <a:rPr lang="ru-RU" sz="1400" b="1" dirty="0"/>
            </a:br>
            <a:r>
              <a:rPr lang="ru-RU" sz="1400" b="1" dirty="0"/>
              <a:t>- Иду на пятах, несу косу на плечах,</a:t>
            </a:r>
            <a:br>
              <a:rPr lang="ru-RU" sz="1400" b="1" dirty="0"/>
            </a:br>
            <a:r>
              <a:rPr lang="ru-RU" sz="1400" b="1" dirty="0"/>
              <a:t>Хочу лису </a:t>
            </a:r>
            <a:r>
              <a:rPr lang="ru-RU" sz="1400" b="1" dirty="0" err="1"/>
              <a:t>посечи</a:t>
            </a:r>
            <a:r>
              <a:rPr lang="ru-RU" sz="1400" b="1" dirty="0"/>
              <a:t>, слезай, лиса, с печи!</a:t>
            </a:r>
            <a:br>
              <a:rPr lang="ru-RU" sz="1400" b="1" dirty="0"/>
            </a:br>
            <a:r>
              <a:rPr lang="ru-RU" sz="1400" b="1" dirty="0"/>
              <a:t>Поди, лиса, вон!</a:t>
            </a:r>
            <a:br>
              <a:rPr lang="ru-RU" sz="1400" b="1" dirty="0"/>
            </a:br>
            <a:r>
              <a:rPr lang="ru-RU" sz="1400" b="1" dirty="0"/>
              <a:t>Лиса опять говорит: "Одеваюсь!"</a:t>
            </a:r>
            <a:br>
              <a:rPr lang="ru-RU" sz="1400" b="1" dirty="0"/>
            </a:br>
            <a:r>
              <a:rPr lang="ru-RU" sz="1400" b="1" dirty="0"/>
              <a:t>Петух в третий раз:</a:t>
            </a:r>
            <a:br>
              <a:rPr lang="ru-RU" sz="1400" b="1" dirty="0"/>
            </a:br>
            <a:r>
              <a:rPr lang="ru-RU" sz="1400" b="1" dirty="0"/>
              <a:t>- Кукареку! Иду на пятах,</a:t>
            </a:r>
            <a:br>
              <a:rPr lang="ru-RU" sz="1400" b="1" dirty="0"/>
            </a:br>
            <a:r>
              <a:rPr lang="ru-RU" sz="1400" b="1" dirty="0"/>
              <a:t>Несу косу на плечах!... </a:t>
            </a:r>
          </a:p>
        </p:txBody>
      </p:sp>
    </p:spTree>
    <p:extLst>
      <p:ext uri="{BB962C8B-B14F-4D97-AF65-F5344CB8AC3E}">
        <p14:creationId xmlns:p14="http://schemas.microsoft.com/office/powerpoint/2010/main" val="284602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zayushkina_izbushka/0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23528" y="260648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Лиса без памяти выбежала, петух взмахнул косой - её и след простыл!</a:t>
            </a:r>
            <a:br>
              <a:rPr lang="ru-RU" sz="1600" b="1" dirty="0">
                <a:solidFill>
                  <a:schemeClr val="bg1"/>
                </a:solidFill>
              </a:rPr>
            </a:br>
            <a:r>
              <a:rPr lang="ru-RU" sz="1600" b="1" dirty="0">
                <a:solidFill>
                  <a:schemeClr val="bg1"/>
                </a:solidFill>
              </a:rPr>
              <a:t>И стали они с зайчиком жить-поживать в лубяной избушке</a:t>
            </a:r>
          </a:p>
        </p:txBody>
      </p:sp>
    </p:spTree>
    <p:extLst>
      <p:ext uri="{BB962C8B-B14F-4D97-AF65-F5344CB8AC3E}">
        <p14:creationId xmlns:p14="http://schemas.microsoft.com/office/powerpoint/2010/main" val="222814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2132856"/>
            <a:ext cx="6696744" cy="1631216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10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Конец </a:t>
            </a:r>
            <a:endParaRPr lang="ru-RU" sz="10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7277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196752"/>
            <a:ext cx="88204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А, кто слушал и смотрел молодец!</a:t>
            </a:r>
            <a:endParaRPr lang="ru-RU" sz="10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537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a5.mzstatic.com/us/r1000/111/Purple/v4/e7/88/85/e7888517-4459-3625-cfb9-83b43777b25e/dITJOlRgatlm7NGGxoKGYM-temp-upload.hgjzlcib.480x480-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8732"/>
            <a:ext cx="9168976" cy="6876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030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zayushkina_izbushka/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796" y="0"/>
            <a:ext cx="9207796" cy="688989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339752" y="254332"/>
            <a:ext cx="5288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Пришла весна-красна, у лисы избёнка </a:t>
            </a:r>
            <a:r>
              <a:rPr lang="ru-RU" b="1" dirty="0" smtClean="0"/>
              <a:t>растаяла</a:t>
            </a:r>
            <a:r>
              <a:rPr lang="ru-RU" b="1" dirty="0"/>
              <a:t>, а у зайца стоит по-старому. </a:t>
            </a:r>
          </a:p>
        </p:txBody>
      </p:sp>
    </p:spTree>
    <p:extLst>
      <p:ext uri="{BB962C8B-B14F-4D97-AF65-F5344CB8AC3E}">
        <p14:creationId xmlns:p14="http://schemas.microsoft.com/office/powerpoint/2010/main" val="224350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zayushkina_izbushka/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51520" y="4725144"/>
            <a:ext cx="53285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Вот лиса попросилась у него переночевать, да его из избёнки и выгнала!</a:t>
            </a:r>
            <a:br>
              <a:rPr lang="ru-RU" sz="1400" b="1" dirty="0"/>
            </a:br>
            <a:r>
              <a:rPr lang="ru-RU" sz="1400" b="1" dirty="0"/>
              <a:t>Идёт дорогой зайчик, плачет. Ему на встречу - собака:</a:t>
            </a:r>
            <a:br>
              <a:rPr lang="ru-RU" sz="1400" b="1" dirty="0"/>
            </a:br>
            <a:r>
              <a:rPr lang="ru-RU" sz="1400" b="1" dirty="0"/>
              <a:t>- </a:t>
            </a:r>
            <a:r>
              <a:rPr lang="ru-RU" sz="1400" b="1" dirty="0" err="1"/>
              <a:t>Тяф-тяф-тяф</a:t>
            </a:r>
            <a:r>
              <a:rPr lang="ru-RU" sz="1400" b="1" dirty="0"/>
              <a:t>! Что, зайчик, плачешь?</a:t>
            </a:r>
            <a:br>
              <a:rPr lang="ru-RU" sz="1400" b="1" dirty="0"/>
            </a:br>
            <a:r>
              <a:rPr lang="ru-RU" sz="1400" b="1" dirty="0"/>
              <a:t>- Как же мне не плакать? Была у меня избёнка лубяная, а у лисы - ледяная. Попросилась она ко мне ночевать, да меня же и выгнала!</a:t>
            </a:r>
            <a:br>
              <a:rPr lang="ru-RU" sz="1400" b="1" dirty="0"/>
            </a:br>
            <a:r>
              <a:rPr lang="ru-RU" sz="1400" b="1" dirty="0"/>
              <a:t>- Гав! Не плачь, зайчик! Я твоему горю помогу!</a:t>
            </a:r>
            <a:br>
              <a:rPr lang="ru-RU" sz="1400" b="1" dirty="0"/>
            </a:br>
            <a:r>
              <a:rPr lang="ru-RU" sz="1400" b="1" dirty="0"/>
              <a:t>Подошли они к избёнке, собака забрехала: </a:t>
            </a:r>
          </a:p>
        </p:txBody>
      </p:sp>
    </p:spTree>
    <p:extLst>
      <p:ext uri="{BB962C8B-B14F-4D97-AF65-F5344CB8AC3E}">
        <p14:creationId xmlns:p14="http://schemas.microsoft.com/office/powerpoint/2010/main" val="221617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zayushkina_izbushka/0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6" y="15434"/>
            <a:ext cx="9145906" cy="684256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79512" y="15434"/>
            <a:ext cx="63367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- </a:t>
            </a:r>
            <a:r>
              <a:rPr lang="ru-RU" sz="1400" b="1" dirty="0" err="1"/>
              <a:t>Тяф-тяф-тяф</a:t>
            </a:r>
            <a:r>
              <a:rPr lang="ru-RU" sz="1400" b="1" dirty="0"/>
              <a:t>! Поди, лиса, вон!</a:t>
            </a:r>
            <a:br>
              <a:rPr lang="ru-RU" sz="1400" b="1" dirty="0"/>
            </a:br>
            <a:r>
              <a:rPr lang="ru-RU" sz="1400" b="1" dirty="0"/>
              <a:t>А лиса им с печи:</a:t>
            </a:r>
            <a:br>
              <a:rPr lang="ru-RU" sz="1400" b="1" dirty="0"/>
            </a:br>
            <a:r>
              <a:rPr lang="ru-RU" sz="1400" b="1" dirty="0"/>
              <a:t>- Как выскочу, как выпрыгну, пойдут клочки по закоулочкам!</a:t>
            </a:r>
            <a:br>
              <a:rPr lang="ru-RU" sz="1400" b="1" dirty="0"/>
            </a:br>
            <a:r>
              <a:rPr lang="ru-RU" sz="1400" b="1" dirty="0"/>
              <a:t>Собака испугалась и убежала.</a:t>
            </a:r>
            <a:br>
              <a:rPr lang="ru-RU" sz="1400" b="1" dirty="0"/>
            </a:br>
            <a:r>
              <a:rPr lang="ru-RU" sz="1400" b="1" dirty="0"/>
              <a:t>Зайчик опять идёт дорогой, плачет. Ему на встречу - медведь: - О чём, зайчик, плачешь?</a:t>
            </a:r>
            <a:br>
              <a:rPr lang="ru-RU" sz="1400" b="1" dirty="0"/>
            </a:br>
            <a:r>
              <a:rPr lang="ru-RU" sz="1400" b="1" dirty="0"/>
              <a:t>- Как же мне не плакать? Была у меня избёнка лубяная, а у лисы - ледяная, попросилась она ко мне ночевать, да меня же и выгнала!</a:t>
            </a:r>
            <a:br>
              <a:rPr lang="ru-RU" sz="1400" b="1" dirty="0"/>
            </a:br>
            <a:r>
              <a:rPr lang="ru-RU" sz="1400" b="1" dirty="0"/>
              <a:t>- Не плачь! Я твоему горю помогу! </a:t>
            </a:r>
          </a:p>
        </p:txBody>
      </p:sp>
    </p:spTree>
    <p:extLst>
      <p:ext uri="{BB962C8B-B14F-4D97-AF65-F5344CB8AC3E}">
        <p14:creationId xmlns:p14="http://schemas.microsoft.com/office/powerpoint/2010/main" val="352362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zayushkina_izbushka/0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798" y="0"/>
            <a:ext cx="916379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0" y="4221088"/>
            <a:ext cx="486003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- Нет, не поможешь! Собака гнала - не выгнала и тебе не выгнать!</a:t>
            </a:r>
            <a:br>
              <a:rPr lang="ru-RU" sz="1400" b="1" dirty="0"/>
            </a:br>
            <a:r>
              <a:rPr lang="ru-RU" sz="1400" b="1" dirty="0"/>
              <a:t>- Нет, выгоню!</a:t>
            </a:r>
            <a:br>
              <a:rPr lang="ru-RU" sz="1400" b="1" dirty="0"/>
            </a:br>
            <a:r>
              <a:rPr lang="ru-RU" sz="1400" b="1" dirty="0"/>
              <a:t>- Подошли они к избёнке, медведь как закричит:</a:t>
            </a:r>
            <a:br>
              <a:rPr lang="ru-RU" sz="1400" b="1" dirty="0"/>
            </a:br>
            <a:r>
              <a:rPr lang="ru-RU" sz="1400" b="1" dirty="0"/>
              <a:t>- Поди, лиса, вон!</a:t>
            </a:r>
            <a:br>
              <a:rPr lang="ru-RU" sz="1400" b="1" dirty="0"/>
            </a:br>
            <a:r>
              <a:rPr lang="ru-RU" sz="1400" b="1" dirty="0"/>
              <a:t>А лиса им с печи:</a:t>
            </a:r>
            <a:br>
              <a:rPr lang="ru-RU" sz="1400" b="1" dirty="0"/>
            </a:br>
            <a:r>
              <a:rPr lang="ru-RU" sz="1400" b="1" dirty="0"/>
              <a:t>- Как выскочу, как выпрыгну, пойдут клочки по закоулочкам!</a:t>
            </a:r>
            <a:br>
              <a:rPr lang="ru-RU" sz="1400" b="1" dirty="0"/>
            </a:br>
            <a:r>
              <a:rPr lang="ru-RU" sz="1400" b="1" dirty="0"/>
              <a:t>Медведь испугался и убежал.</a:t>
            </a:r>
            <a:br>
              <a:rPr lang="ru-RU" sz="1400" b="1" dirty="0"/>
            </a:br>
            <a:r>
              <a:rPr lang="ru-RU" sz="1400" b="1" dirty="0"/>
              <a:t>Идёт опять зайчик, ему на встречу бык:</a:t>
            </a:r>
            <a:br>
              <a:rPr lang="ru-RU" sz="1400" b="1" dirty="0"/>
            </a:br>
            <a:r>
              <a:rPr lang="ru-RU" sz="1400" b="1" dirty="0"/>
              <a:t>- </a:t>
            </a:r>
            <a:r>
              <a:rPr lang="ru-RU" sz="1400" b="1" dirty="0" err="1"/>
              <a:t>Му</a:t>
            </a:r>
            <a:r>
              <a:rPr lang="ru-RU" sz="1400" b="1" dirty="0"/>
              <a:t>-у-у-у! Что, зайчик, плачешь? </a:t>
            </a:r>
          </a:p>
        </p:txBody>
      </p:sp>
    </p:spTree>
    <p:extLst>
      <p:ext uri="{BB962C8B-B14F-4D97-AF65-F5344CB8AC3E}">
        <p14:creationId xmlns:p14="http://schemas.microsoft.com/office/powerpoint/2010/main" val="162348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zayushkina_izbushka/0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79512" y="116632"/>
            <a:ext cx="47525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-Как же мне не плакать? Была у меня избёнка лубяная, а у лисы - ледяная. Попросилась она ко мне ночевать, да меня же и выгнала!</a:t>
            </a:r>
            <a:br>
              <a:rPr lang="ru-RU" sz="1400" b="1" dirty="0"/>
            </a:br>
            <a:r>
              <a:rPr lang="ru-RU" sz="1400" b="1" dirty="0"/>
              <a:t>- </a:t>
            </a:r>
            <a:r>
              <a:rPr lang="ru-RU" sz="1400" b="1" dirty="0" err="1"/>
              <a:t>Му</a:t>
            </a:r>
            <a:r>
              <a:rPr lang="ru-RU" sz="1400" b="1" dirty="0"/>
              <a:t>-у-у! Пойдём, я твоему горю помогу!</a:t>
            </a:r>
            <a:br>
              <a:rPr lang="ru-RU" sz="1400" b="1" dirty="0"/>
            </a:br>
            <a:r>
              <a:rPr lang="ru-RU" sz="1400" b="1" dirty="0"/>
              <a:t>- Нет, бык, не поможешь! Собака гнала- не выгнала, медведь гнал - не выгнал и тебе не выгнать!</a:t>
            </a:r>
            <a:br>
              <a:rPr lang="ru-RU" sz="1400" b="1" dirty="0"/>
            </a:br>
            <a:r>
              <a:rPr lang="ru-RU" sz="1400" b="1" dirty="0"/>
              <a:t>- Нет, выгоню!</a:t>
            </a:r>
            <a:br>
              <a:rPr lang="ru-RU" sz="1400" b="1" dirty="0"/>
            </a:br>
            <a:r>
              <a:rPr lang="ru-RU" sz="1400" b="1" dirty="0"/>
              <a:t>Подошли они к избёнке, бык как заревел:</a:t>
            </a:r>
            <a:br>
              <a:rPr lang="ru-RU" sz="1400" b="1" dirty="0"/>
            </a:br>
            <a:r>
              <a:rPr lang="ru-RU" sz="1400" b="1" dirty="0"/>
              <a:t>- Поди, лиса, вон!</a:t>
            </a:r>
            <a:br>
              <a:rPr lang="ru-RU" sz="1400" b="1" dirty="0"/>
            </a:br>
            <a:r>
              <a:rPr lang="ru-RU" sz="1400" b="1" dirty="0"/>
              <a:t>А лиса им с печи: </a:t>
            </a:r>
          </a:p>
        </p:txBody>
      </p:sp>
    </p:spTree>
    <p:extLst>
      <p:ext uri="{BB962C8B-B14F-4D97-AF65-F5344CB8AC3E}">
        <p14:creationId xmlns:p14="http://schemas.microsoft.com/office/powerpoint/2010/main" val="177776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zayushkina_izbushka/0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77"/>
            <a:ext cx="9144000" cy="685312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683568" y="188640"/>
            <a:ext cx="61926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- Как выскочу, как выпрыгну, пойдут клочки по закоулочкам!</a:t>
            </a:r>
            <a:br>
              <a:rPr lang="ru-RU" sz="1400" b="1" dirty="0"/>
            </a:br>
            <a:r>
              <a:rPr lang="ru-RU" sz="1400" b="1" dirty="0"/>
              <a:t>Бык испугался и убежал.</a:t>
            </a:r>
            <a:br>
              <a:rPr lang="ru-RU" sz="1400" b="1" dirty="0"/>
            </a:br>
            <a:r>
              <a:rPr lang="ru-RU" sz="1400" b="1" dirty="0"/>
              <a:t>Идёт зайчик опять дорогой, плачет пуще прежнего. </a:t>
            </a:r>
            <a:r>
              <a:rPr lang="ru-RU" sz="1400" b="1" dirty="0" err="1"/>
              <a:t>Eму</a:t>
            </a:r>
            <a:r>
              <a:rPr lang="ru-RU" sz="1400" b="1" dirty="0"/>
              <a:t> на встречу петух с косой:</a:t>
            </a:r>
            <a:br>
              <a:rPr lang="ru-RU" sz="1400" b="1" dirty="0"/>
            </a:br>
            <a:r>
              <a:rPr lang="ru-RU" sz="1400" b="1" dirty="0"/>
              <a:t>- </a:t>
            </a:r>
            <a:r>
              <a:rPr lang="ru-RU" sz="1400" b="1" dirty="0" err="1"/>
              <a:t>Куд</a:t>
            </a:r>
            <a:r>
              <a:rPr lang="ru-RU" sz="1400" b="1" dirty="0"/>
              <a:t>-ку-да! O чём, зайчик, плачешь?</a:t>
            </a:r>
            <a:br>
              <a:rPr lang="ru-RU" sz="1400" b="1" dirty="0"/>
            </a:br>
            <a:r>
              <a:rPr lang="ru-RU" sz="1400" b="1" dirty="0"/>
              <a:t>- Как же мне не плакать? была у меня избёнка лубяная, а у лисы - ледяная. Попросилась она ко мне переночевать, да меня же и выгнала!</a:t>
            </a:r>
            <a:br>
              <a:rPr lang="ru-RU" sz="1400" b="1" dirty="0"/>
            </a:br>
            <a:r>
              <a:rPr lang="ru-RU" sz="1400" b="1" dirty="0"/>
              <a:t>- Пойдём, я твоему горю помогу! </a:t>
            </a:r>
          </a:p>
        </p:txBody>
      </p:sp>
    </p:spTree>
    <p:extLst>
      <p:ext uri="{BB962C8B-B14F-4D97-AF65-F5344CB8AC3E}">
        <p14:creationId xmlns:p14="http://schemas.microsoft.com/office/powerpoint/2010/main" val="116325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zayushkina_izbushka/0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0" y="4221088"/>
            <a:ext cx="392392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sz="1400" b="1" dirty="0"/>
              <a:t>- Нет, петух, не поможешь! Собака гнала - не выгнала, медведь гнал - не выгнал, бык гнал - не выгнал, и тебе не выгнать!</a:t>
            </a:r>
            <a:br>
              <a:rPr lang="ru-RU" sz="1400" b="1" dirty="0"/>
            </a:br>
            <a:r>
              <a:rPr lang="ru-RU" sz="1400" b="1" dirty="0"/>
              <a:t>- Нет, выгоню!</a:t>
            </a:r>
            <a:br>
              <a:rPr lang="ru-RU" sz="1400" b="1" dirty="0"/>
            </a:br>
            <a:r>
              <a:rPr lang="ru-RU" sz="1400" b="1" dirty="0"/>
              <a:t>Подошли они к избёнке, петух лапками затопал, крыльями забил:</a:t>
            </a:r>
            <a:br>
              <a:rPr lang="ru-RU" sz="1400" b="1" dirty="0"/>
            </a:br>
            <a:r>
              <a:rPr lang="ru-RU" sz="1400" b="1" dirty="0"/>
              <a:t>- Кукареку-у! Иду на пятах, несу косу на плечах,</a:t>
            </a:r>
            <a:br>
              <a:rPr lang="ru-RU" sz="1400" b="1" dirty="0"/>
            </a:br>
            <a:r>
              <a:rPr lang="ru-RU" sz="1400" b="1" dirty="0"/>
              <a:t>Хочу лису </a:t>
            </a:r>
            <a:r>
              <a:rPr lang="ru-RU" sz="1400" b="1" dirty="0" err="1"/>
              <a:t>посечи</a:t>
            </a:r>
            <a:r>
              <a:rPr lang="ru-RU" sz="1400" b="1" dirty="0"/>
              <a:t>, слезай, лиса, с печи!</a:t>
            </a:r>
            <a:br>
              <a:rPr lang="ru-RU" sz="1400" b="1" dirty="0"/>
            </a:br>
            <a:r>
              <a:rPr lang="ru-RU" sz="1400" b="1" dirty="0"/>
              <a:t>Поди, лиса, вон!</a:t>
            </a:r>
            <a:br>
              <a:rPr lang="ru-RU" sz="1400" b="1" dirty="0"/>
            </a:br>
            <a:r>
              <a:rPr lang="ru-RU" sz="1400" b="1" dirty="0"/>
              <a:t>- Обуваюсь! </a:t>
            </a:r>
          </a:p>
        </p:txBody>
      </p:sp>
    </p:spTree>
    <p:extLst>
      <p:ext uri="{BB962C8B-B14F-4D97-AF65-F5344CB8AC3E}">
        <p14:creationId xmlns:p14="http://schemas.microsoft.com/office/powerpoint/2010/main" val="38256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135</Words>
  <Application>Microsoft Office PowerPoint</Application>
  <PresentationFormat>Экран (4:3)</PresentationFormat>
  <Paragraphs>15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</dc:creator>
  <cp:lastModifiedBy>МБДОУ №277</cp:lastModifiedBy>
  <cp:revision>12</cp:revision>
  <dcterms:created xsi:type="dcterms:W3CDTF">2013-04-01T09:43:10Z</dcterms:created>
  <dcterms:modified xsi:type="dcterms:W3CDTF">2021-09-17T04:49:11Z</dcterms:modified>
</cp:coreProperties>
</file>