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84CF72"/>
    <a:srgbClr val="A98330"/>
    <a:srgbClr val="25C929"/>
    <a:srgbClr val="2CE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0A21F-A0AE-4FFC-AC1C-081382C09670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28A71-F406-4818-886C-C90569084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2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Выберите, кого встретил</a:t>
            </a:r>
            <a:r>
              <a:rPr lang="ru-RU" baseline="0" dirty="0" smtClean="0"/>
              <a:t> Колобок и щёлкните по герою мышкой один раз.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28A71-F406-4818-886C-C90569084A9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81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Выберите, кого встретил</a:t>
            </a:r>
            <a:r>
              <a:rPr lang="ru-RU" baseline="0" dirty="0" smtClean="0"/>
              <a:t> Колобок и щёлкните по герою мышкой один раз.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28A71-F406-4818-886C-C90569084A9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70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Выберите, кого встретил</a:t>
            </a:r>
            <a:r>
              <a:rPr lang="ru-RU" baseline="0" dirty="0" smtClean="0"/>
              <a:t> Колобок и щёлкните по герою мышкой один раз.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28A71-F406-4818-886C-C90569084A9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4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Выберите, кого встретил</a:t>
            </a:r>
            <a:r>
              <a:rPr lang="ru-RU" baseline="0" dirty="0" smtClean="0"/>
              <a:t> Колобок и щёлкните по герою мышкой один раз.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28A71-F406-4818-886C-C90569084A9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9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04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06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7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4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6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5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7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96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0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4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985A0-1E83-43D5-8F36-F48FB5ABD34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7F69-C544-48F7-886A-BBE23B361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9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9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3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7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25C929"/>
            </a:gs>
            <a:gs pos="72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-17982"/>
            <a:ext cx="12192000" cy="6875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2"/>
          <a:stretch/>
        </p:blipFill>
        <p:spPr>
          <a:xfrm>
            <a:off x="7093945" y="3824514"/>
            <a:ext cx="5011729" cy="3091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3" y="0"/>
            <a:ext cx="5342557" cy="5635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6233" y="571193"/>
            <a:ext cx="5328703" cy="15696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9600" dirty="0" smtClean="0">
                <a:solidFill>
                  <a:srgbClr val="FFC000"/>
                </a:solidFill>
                <a:latin typeface="Airfool" panose="02000500000000000000" pitchFamily="2" charset="0"/>
              </a:rPr>
              <a:t>КОЛОБОК</a:t>
            </a:r>
            <a:endParaRPr lang="ru-RU" sz="9600" dirty="0">
              <a:solidFill>
                <a:srgbClr val="FFC000"/>
              </a:solidFill>
              <a:latin typeface="Airfool" panose="020005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6" y="2525484"/>
            <a:ext cx="3521514" cy="3947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73" y="3509158"/>
            <a:ext cx="2308247" cy="24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473" y="1870363"/>
            <a:ext cx="944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Презентацию выполнил</a:t>
            </a:r>
          </a:p>
          <a:p>
            <a:pPr algn="ctr"/>
            <a:r>
              <a:rPr lang="ru-RU" sz="3200" dirty="0">
                <a:solidFill>
                  <a:srgbClr val="00B050"/>
                </a:solidFill>
                <a:latin typeface="ArbatC" panose="02000505050000020003" pitchFamily="50" charset="-52"/>
              </a:rPr>
              <a:t>в</a:t>
            </a:r>
            <a:r>
              <a:rPr lang="ru-RU" sz="32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оспитатель первой квалификационной категории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Зуева Анна Михайловна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МБДОУ детский сад №52 «Полянка» 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г. Пензы</a:t>
            </a:r>
          </a:p>
          <a:p>
            <a:pPr algn="ctr"/>
            <a:endParaRPr lang="ru-RU" sz="3200" dirty="0" smtClean="0">
              <a:solidFill>
                <a:srgbClr val="00B050"/>
              </a:solidFill>
              <a:latin typeface="ArbatC" panose="02000505050000020003" pitchFamily="50" charset="-52"/>
            </a:endParaRPr>
          </a:p>
          <a:p>
            <a:pPr algn="ctr"/>
            <a:endParaRPr lang="ru-RU" sz="3200" dirty="0">
              <a:solidFill>
                <a:srgbClr val="00B050"/>
              </a:solidFill>
              <a:latin typeface="ArbatC" panose="02000505050000020003" pitchFamily="50" charset="-52"/>
            </a:endParaRP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2020 год </a:t>
            </a:r>
            <a:endParaRPr lang="ru-RU" sz="3200" dirty="0">
              <a:solidFill>
                <a:srgbClr val="00B050"/>
              </a:solidFill>
              <a:latin typeface="ArbatC" panose="02000505050000020003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182" y="371475"/>
            <a:ext cx="111390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В презентации использованы иллюстрации с просторов </a:t>
            </a:r>
            <a:r>
              <a:rPr lang="ru-RU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интернета (</a:t>
            </a:r>
            <a:r>
              <a:rPr lang="en-US" sz="2800" dirty="0">
                <a:solidFill>
                  <a:srgbClr val="00B050"/>
                </a:solidFill>
                <a:latin typeface="ArbatC" panose="02000505050000020003" pitchFamily="50" charset="-52"/>
              </a:rPr>
              <a:t>https://www.pinterest.ru</a:t>
            </a:r>
            <a:r>
              <a:rPr lang="en-US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/</a:t>
            </a:r>
            <a:r>
              <a:rPr lang="ru-RU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)</a:t>
            </a:r>
            <a:r>
              <a:rPr lang="ru-RU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, </a:t>
            </a:r>
            <a:r>
              <a:rPr lang="ru-RU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векторные картинки, озвучивание Колобка студией </a:t>
            </a:r>
            <a:r>
              <a:rPr lang="en-US" sz="2800" dirty="0" smtClean="0">
                <a:solidFill>
                  <a:srgbClr val="00B050"/>
                </a:solidFill>
                <a:latin typeface="ArbatC" panose="02000505050000020003" pitchFamily="50" charset="-52"/>
              </a:rPr>
              <a:t>Soundmixer.by</a:t>
            </a:r>
            <a:endParaRPr lang="ru-RU" sz="2800" dirty="0" smtClean="0">
              <a:solidFill>
                <a:srgbClr val="00B050"/>
              </a:solidFill>
              <a:latin typeface="ArbatC" panose="02000505050000020003" pitchFamily="50" charset="-52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83974" y="6488668"/>
            <a:ext cx="484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Презентация опубликована на сайте - viki.rdf.ru</a:t>
            </a:r>
          </a:p>
        </p:txBody>
      </p:sp>
    </p:spTree>
    <p:extLst>
      <p:ext uri="{BB962C8B-B14F-4D97-AF65-F5344CB8AC3E}">
        <p14:creationId xmlns:p14="http://schemas.microsoft.com/office/powerpoint/2010/main" val="4810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8" y="1342788"/>
            <a:ext cx="3018286" cy="5616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1216524"/>
            <a:ext cx="2738680" cy="56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04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3715" y="-167838"/>
            <a:ext cx="6478113" cy="7381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3142"/>
            <a:ext cx="3284083" cy="44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72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408" flipH="1">
            <a:off x="3521079" y="2455979"/>
            <a:ext cx="1852316" cy="166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15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1319 C 0.01328 -0.00162 0.05938 -0.01597 0.07631 -0.01597 C 0.17891 -0.01597 0.2849 0.21366 0.2849 0.44352 C 0.2849 0.32778 0.33789 0.21366 0.3875 0.21366 C 0.4405 0.21366 0.49011 0.3294 0.49011 0.44352 C 0.49011 0.38634 0.51641 0.32778 0.5431 0.32778 C 0.5694 0.32778 0.59623 0.38472 0.59623 0.44352 C 0.59623 0.41412 0.60951 0.38634 0.6224 0.38634 C 0.63581 0.38634 0.6487 0.41574 0.6487 0.44352 C 0.6487 0.42847 0.65521 0.41412 0.66211 0.41412 C 0.66563 0.41412 0.67552 0.42893 0.67552 0.44352 C 0.67552 0.43611 0.67891 0.42847 0.6819 0.42847 C 0.6819 0.43032 0.68842 0.43565 0.68842 0.44352 C 0.68842 0.43958 0.68842 0.43611 0.69193 0.43611 C 0.69193 0.43796 0.69532 0.44005 0.69532 0.44352 C 0.69532 0.44167 0.69532 0.43958 0.69532 0.43796 C 0.69883 0.43796 0.69883 0.43958 0.69883 0.44167 C 0.70222 0.44167 0.70222 0.44005 0.70222 0.43796 C 0.70573 0.43796 0.70573 0.43958 0.70573 0.44167 " pathEditMode="relative" rAng="0" ptsTypes="AAAAAAAAAAAAAAAAAAA">
                                      <p:cBhvr>
                                        <p:cTn id="6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8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2180" y="1183944"/>
            <a:ext cx="2308247" cy="2410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09" y="2263190"/>
            <a:ext cx="2880640" cy="4310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4" y="3415968"/>
            <a:ext cx="2005730" cy="344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63" y="4133575"/>
            <a:ext cx="1822088" cy="2439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8875" y="16729"/>
            <a:ext cx="678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irfool" panose="02000500000000000000" pitchFamily="2" charset="0"/>
              </a:rPr>
              <a:t>Кого встретил Колобок?</a:t>
            </a:r>
            <a:endParaRPr lang="ru-RU" sz="3600" dirty="0">
              <a:solidFill>
                <a:srgbClr val="FF0000"/>
              </a:solidFill>
              <a:latin typeface="Airfool" panose="02000500000000000000" pitchFamily="2" charset="0"/>
            </a:endParaRPr>
          </a:p>
        </p:txBody>
      </p:sp>
      <p:pic>
        <p:nvPicPr>
          <p:cNvPr id="8" name="Сказка про Колобка - Я Колоб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8" end="49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478" y="6414404"/>
            <a:ext cx="317832" cy="3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2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01927 3.7037E-7 L 0.01927 0.04676 L 0.03867 0.04676 L 0.03867 0.09352 L 0.05794 0.09352 L 0.05794 0.14028 L 0.07734 0.14028 L 0.07734 0.18704 L 0.09662 0.18704 L 0.09662 0.2338 L 0.11602 0.2338 L 0.11602 0.28056 L 0.13542 0.28056 L 0.13542 0.32731 " pathEditMode="relative" rAng="0" ptsTypes="AAAAAAAAAAAAAAA">
                                      <p:cBhvr>
                                        <p:cTn id="3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15" y="880342"/>
            <a:ext cx="2308247" cy="24108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0762" y="0"/>
            <a:ext cx="4528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irfool" panose="02000500000000000000" pitchFamily="2" charset="0"/>
              </a:rPr>
              <a:t>Кого встретил Колобок?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2" y="2895957"/>
            <a:ext cx="2612398" cy="3809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53" y="2412825"/>
            <a:ext cx="2901711" cy="4445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2590919"/>
            <a:ext cx="3192900" cy="4114562"/>
          </a:xfrm>
          <a:prstGeom prst="rect">
            <a:avLst/>
          </a:prstGeom>
        </p:spPr>
      </p:pic>
      <p:pic>
        <p:nvPicPr>
          <p:cNvPr id="9" name="колоб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985.5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13807" y="6415379"/>
            <a:ext cx="442621" cy="4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09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4506 0.25949 " pathEditMode="relative" rAng="0" ptsTypes="AA">
                                      <p:cBhvr>
                                        <p:cTn id="3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661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50638 0.873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4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223740" y="332799"/>
            <a:ext cx="6353242" cy="5410200"/>
            <a:chOff x="1881155" y="514350"/>
            <a:chExt cx="6353242" cy="54102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155" y="2493706"/>
              <a:ext cx="3071846" cy="324034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551" y="2684206"/>
              <a:ext cx="3071846" cy="324034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566" y="514350"/>
              <a:ext cx="5128869" cy="5410200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3480471" y="-70425"/>
            <a:ext cx="515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irfool" panose="02000500000000000000" pitchFamily="2" charset="0"/>
              </a:rPr>
              <a:t>Кого встретил Колобок?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042" y="4304378"/>
            <a:ext cx="2308247" cy="2410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83" y="2684206"/>
            <a:ext cx="2841391" cy="4021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3575" y="2580778"/>
            <a:ext cx="1847472" cy="33437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39" y="4161593"/>
            <a:ext cx="1809774" cy="2553622"/>
          </a:xfrm>
          <a:prstGeom prst="rect">
            <a:avLst/>
          </a:prstGeom>
        </p:spPr>
      </p:pic>
      <p:pic>
        <p:nvPicPr>
          <p:cNvPr id="12" name="Pesnya_Kolobka-Ya_Kolob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17036" y="6348071"/>
            <a:ext cx="367144" cy="3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1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069 -0.0007 0.03138 -0.00139 0.04036 -0.00139 C 0.09479 -0.00139 0.15117 0.01042 0.15117 0.02268 C 0.15117 0.01643 0.17943 0.01042 0.2056 0.01042 C 0.23385 0.01042 0.26016 0.01667 0.26016 0.02268 C 0.26016 0.01967 0.27422 0.01643 0.28815 0.01643 C 0.30234 0.01643 0.31641 0.01944 0.31641 0.02268 C 0.31641 0.02106 0.32357 0.01967 0.3306 0.01967 C 0.3375 0.01967 0.34453 0.02106 0.34453 0.02268 C 0.34453 0.02176 0.34779 0.02106 0.35169 0.02106 C 0.35325 0.02106 0.35859 0.02176 0.35859 0.02268 C 0.35859 0.02222 0.36055 0.02176 0.36211 0.02176 C 0.36211 0.02176 0.36562 0.02222 0.36562 0.02268 C 0.36562 0.02222 0.36562 0.02222 0.36745 0.02222 C 0.36745 0.02222 0.36914 0.02245 0.36914 0.02268 C 0.36914 0.02245 0.36914 0.02222 0.36914 0.02222 C 0.37109 0.02222 0.37109 0.02222 0.37109 0.02245 C 0.37292 0.02245 0.37292 0.02245 0.37292 0.02222 C 0.37487 0.02222 0.37487 0.02222 0.37487 0.02245 " pathEditMode="relative" rAng="0" ptsTypes="AAAAAAAAAAAAAAAAAAA">
                                      <p:cBhvr>
                                        <p:cTn id="26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106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3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470" y="0"/>
            <a:ext cx="2058548" cy="21500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42467" y="0"/>
            <a:ext cx="515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irfool" panose="02000500000000000000" pitchFamily="2" charset="0"/>
              </a:rPr>
              <a:t>Кого встретил Колобок?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7003" y="2828347"/>
            <a:ext cx="3319898" cy="3721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"/>
          <a:stretch/>
        </p:blipFill>
        <p:spPr>
          <a:xfrm flipH="1">
            <a:off x="2050473" y="3432320"/>
            <a:ext cx="3015424" cy="2922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75" y="4045527"/>
            <a:ext cx="2331086" cy="2504678"/>
          </a:xfrm>
          <a:prstGeom prst="rect">
            <a:avLst/>
          </a:prstGeom>
        </p:spPr>
      </p:pic>
      <p:pic>
        <p:nvPicPr>
          <p:cNvPr id="11" name="ли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8757" y="6399465"/>
            <a:ext cx="301480" cy="3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96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4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82 -0.02014 L 0.01081 -0.02014 L 0.01081 0.03704 L 0.07357 0.03704 L 0.07357 0.09445 L 0.1362 0.09445 L 0.1362 0.15185 L 0.19896 0.15185 L 0.19896 0.20926 L 0.26159 0.20926 L 0.26159 0.26667 L 0.32435 0.26667 L 0.32435 0.32408 L 0.38711 0.32408 L 0.38711 0.38172 " pathEditMode="relative" rAng="0" ptsTypes="AAAAAAAAAAAAAAA">
                                      <p:cBhvr>
                                        <p:cTn id="3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18" y="1858771"/>
            <a:ext cx="4212690" cy="4722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408" flipH="1">
            <a:off x="7219590" y="4784051"/>
            <a:ext cx="1852316" cy="1666020"/>
          </a:xfrm>
          <a:prstGeom prst="rect">
            <a:avLst/>
          </a:prstGeom>
        </p:spPr>
      </p:pic>
      <p:pic>
        <p:nvPicPr>
          <p:cNvPr id="6" name="колоб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40" end="67933.5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8600" y="6411799"/>
            <a:ext cx="339436" cy="339436"/>
          </a:xfrm>
          <a:prstGeom prst="rect">
            <a:avLst/>
          </a:prstGeom>
        </p:spPr>
      </p:pic>
      <p:pic>
        <p:nvPicPr>
          <p:cNvPr id="7" name="колоб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363" end="32489.5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8600" y="6425653"/>
            <a:ext cx="325582" cy="32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32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2838 -0.01852 -0.03893 -0.12384 -0.05143 -0.17222 C -0.0638 -0.22037 -0.07122 -0.26643 -0.075 -0.28935 C -0.07904 -0.31204 -0.09336 -0.32129 -0.075 -0.30949 C -0.04596 -0.29167 -0.15247 -0.5037 -0.12331 -0.48588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73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7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121</Words>
  <Application>Microsoft Office PowerPoint</Application>
  <PresentationFormat>Широкоэкранный</PresentationFormat>
  <Paragraphs>23</Paragraphs>
  <Slides>10</Slides>
  <Notes>4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Airfool</vt:lpstr>
      <vt:lpstr>ArbatC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зуева</dc:creator>
  <cp:lastModifiedBy>анна зуева</cp:lastModifiedBy>
  <cp:revision>28</cp:revision>
  <dcterms:created xsi:type="dcterms:W3CDTF">2020-04-15T07:55:58Z</dcterms:created>
  <dcterms:modified xsi:type="dcterms:W3CDTF">2020-04-20T04:07:41Z</dcterms:modified>
</cp:coreProperties>
</file>