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1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2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4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4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7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9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8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0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0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E07F-FEF3-4FC9-9C75-4D1FD725C9B7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8AE9-631A-4CF9-89AA-946012E25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сказку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37170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(дидактическая игра)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Автономное дошкольное образовательное учреждение муниципального образования г. Долгопрудного  центр развития ребенка –</a:t>
            </a:r>
            <a:endParaRPr lang="ru-RU" dirty="0"/>
          </a:p>
          <a:p>
            <a:pPr algn="ctr"/>
            <a:r>
              <a:rPr lang="ru-RU" b="1" dirty="0"/>
              <a:t>детский сад № 4 «Рябинка»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6359060"/>
            <a:ext cx="85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высшей квалификационной категории </a:t>
            </a:r>
            <a:r>
              <a:rPr lang="ru-RU" dirty="0" err="1" smtClean="0"/>
              <a:t>Хрисова</a:t>
            </a:r>
            <a:r>
              <a:rPr lang="ru-RU" smtClean="0"/>
              <a:t> А.Р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Videos\2016-03-15 сказки\сказки 0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60648"/>
            <a:ext cx="7704855" cy="63805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Заюшкина</a:t>
            </a:r>
            <a:r>
              <a:rPr lang="ru-RU" b="1" dirty="0" smtClean="0"/>
              <a:t> избушка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94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Videos\2016-03-15 сказки\сказки 00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88640"/>
            <a:ext cx="6919790" cy="64087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Морозко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94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Videos\2016-03-15 сказки\сказки 0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88640"/>
            <a:ext cx="6840760" cy="6366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Снежная королева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28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Videos\2016-03-15 сказки\сказки 00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16632"/>
            <a:ext cx="6912768" cy="6607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Гуси-лебеди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43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Videos\2016-03-15 сказки\сказки 00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16631"/>
            <a:ext cx="6486540" cy="6552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Маша и медведь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54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Videos\2016-03-15 сказки\сказки 00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88639"/>
            <a:ext cx="6552728" cy="6438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Красная шапочка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34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Videos\2016-03-15 сказки\сказки 0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88640"/>
            <a:ext cx="6984776" cy="6542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Золушка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54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0390" y="692696"/>
            <a:ext cx="5866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8" descr="http://i119.piczo.com/view/4/y/w/n/8/o/s/y/6/5/9/t/img/i355735265_13950_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420121" cy="40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Отгадай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МБДОУ №277</cp:lastModifiedBy>
  <cp:revision>9</cp:revision>
  <dcterms:created xsi:type="dcterms:W3CDTF">2016-03-15T05:02:57Z</dcterms:created>
  <dcterms:modified xsi:type="dcterms:W3CDTF">2021-09-17T04:50:56Z</dcterms:modified>
</cp:coreProperties>
</file>