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8" r:id="rId12"/>
    <p:sldId id="269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642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987A8-8EDF-4ADF-80A8-5776BFF1148C}" type="datetimeFigureOut">
              <a:rPr lang="ru-RU" smtClean="0"/>
              <a:t>17.09.2021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69C59-E0CE-4B26-BAAA-DAFB951000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2121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987A8-8EDF-4ADF-80A8-5776BFF1148C}" type="datetimeFigureOut">
              <a:rPr lang="ru-RU" smtClean="0"/>
              <a:t>17.09.2021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69C59-E0CE-4B26-BAAA-DAFB951000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9140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987A8-8EDF-4ADF-80A8-5776BFF1148C}" type="datetimeFigureOut">
              <a:rPr lang="ru-RU" smtClean="0"/>
              <a:t>17.09.2021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69C59-E0CE-4B26-BAAA-DAFB951000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9505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987A8-8EDF-4ADF-80A8-5776BFF1148C}" type="datetimeFigureOut">
              <a:rPr lang="ru-RU" smtClean="0"/>
              <a:t>17.09.2021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69C59-E0CE-4B26-BAAA-DAFB951000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8489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987A8-8EDF-4ADF-80A8-5776BFF1148C}" type="datetimeFigureOut">
              <a:rPr lang="ru-RU" smtClean="0"/>
              <a:t>17.09.2021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69C59-E0CE-4B26-BAAA-DAFB951000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1679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987A8-8EDF-4ADF-80A8-5776BFF1148C}" type="datetimeFigureOut">
              <a:rPr lang="ru-RU" smtClean="0"/>
              <a:t>17.09.2021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69C59-E0CE-4B26-BAAA-DAFB951000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4914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987A8-8EDF-4ADF-80A8-5776BFF1148C}" type="datetimeFigureOut">
              <a:rPr lang="ru-RU" smtClean="0"/>
              <a:t>17.09.2021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69C59-E0CE-4B26-BAAA-DAFB951000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4708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987A8-8EDF-4ADF-80A8-5776BFF1148C}" type="datetimeFigureOut">
              <a:rPr lang="ru-RU" smtClean="0"/>
              <a:t>17.09.2021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69C59-E0CE-4B26-BAAA-DAFB951000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1083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987A8-8EDF-4ADF-80A8-5776BFF1148C}" type="datetimeFigureOut">
              <a:rPr lang="ru-RU" smtClean="0"/>
              <a:t>17.09.2021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69C59-E0CE-4B26-BAAA-DAFB951000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3619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987A8-8EDF-4ADF-80A8-5776BFF1148C}" type="datetimeFigureOut">
              <a:rPr lang="ru-RU" smtClean="0"/>
              <a:t>17.09.2021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69C59-E0CE-4B26-BAAA-DAFB951000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4343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987A8-8EDF-4ADF-80A8-5776BFF1148C}" type="datetimeFigureOut">
              <a:rPr lang="ru-RU" smtClean="0"/>
              <a:t>17.09.2021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69C59-E0CE-4B26-BAAA-DAFB951000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4681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2987A8-8EDF-4ADF-80A8-5776BFF1148C}" type="datetimeFigureOut">
              <a:rPr lang="ru-RU" smtClean="0"/>
              <a:t>17.09.2021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369C59-E0CE-4B26-BAAA-DAFB951000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6173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giiif.ru/at/generator.php?text=%D0%9A%D0%BE%D1%82%2C%20%D0%BA%D0%BE%D0%B7%D0%B5%D0%BB%20%D0%B8%20%D0%B1%D0%B0%D1%80%D0%B0%D0%BD&amp;size=70&amp;texture=100&amp;font=AA_Assuan%20Medium&amp;orientation=ES&amp;r=255&amp;g=255&amp;b=255&amp;transparent=true&amp;shadow=NE&amp;dec=cossin&amp;koeff=0.03&amp;snow_count=0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412776"/>
            <a:ext cx="8058150" cy="1552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s10.rimg.info/c40ac958aba6c49f47df7334f7786640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3933056"/>
            <a:ext cx="1817655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s10.rimg.info/8748ac315a9f57fc71e0b8c17f13e1ca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403" y="3334956"/>
            <a:ext cx="1657251" cy="20609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http://s10.rimg.info/195d2bfe296d60570238e1fee63c131b.gif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1649" y="3452043"/>
            <a:ext cx="1404963" cy="19438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215516" y="188640"/>
            <a:ext cx="87129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Автономное дошкольное образовательное учреждение муниципального образования г. Долгопрудного  центр развития ребенка –</a:t>
            </a:r>
            <a:endParaRPr lang="ru-RU" dirty="0"/>
          </a:p>
          <a:p>
            <a:pPr algn="ctr"/>
            <a:r>
              <a:rPr lang="ru-RU" b="1" dirty="0"/>
              <a:t>детский сад № 4 «Рябинка»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539552" y="6479480"/>
            <a:ext cx="85329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Воспитатель высшей квалификационной </a:t>
            </a:r>
            <a:r>
              <a:rPr lang="ru-RU" smtClean="0"/>
              <a:t>категории </a:t>
            </a:r>
            <a:r>
              <a:rPr lang="ru-RU" smtClean="0"/>
              <a:t>Харисова А.Р</a:t>
            </a:r>
            <a:r>
              <a:rPr lang="ru-RU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1272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gnomik-nn.narod.ru/fairytale/kot_kozel_i_baran/09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752" y="0"/>
            <a:ext cx="9263271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179512" y="116632"/>
            <a:ext cx="525658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А козёл и баран подхватили </a:t>
            </a:r>
            <a:r>
              <a:rPr lang="ru-RU" dirty="0" err="1"/>
              <a:t>мурлышку</a:t>
            </a:r>
            <a:r>
              <a:rPr lang="ru-RU" dirty="0"/>
              <a:t> на спину и скорее домой:</a:t>
            </a:r>
            <a:br>
              <a:rPr lang="ru-RU" dirty="0"/>
            </a:br>
            <a:r>
              <a:rPr lang="ru-RU" dirty="0"/>
              <a:t>- Полно без пути таскаться, ещё не в такую беду попадёшь!</a:t>
            </a:r>
            <a:br>
              <a:rPr lang="ru-RU" dirty="0"/>
            </a:br>
            <a:r>
              <a:rPr lang="ru-RU" dirty="0"/>
              <a:t>А старик со старухой были рады-радёшеньки, когда козёл с бараном вернулись</a:t>
            </a:r>
          </a:p>
        </p:txBody>
      </p:sp>
    </p:spTree>
    <p:extLst>
      <p:ext uri="{BB962C8B-B14F-4D97-AF65-F5344CB8AC3E}">
        <p14:creationId xmlns:p14="http://schemas.microsoft.com/office/powerpoint/2010/main" val="1953240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giiif.ru/bt/generator.php?text=%D0%9A%D0%BE%D0%BD%D0%B5%D1%86&amp;size=80&amp;texture=DCglit104&amp;font=AA_Assuan%20Medium&amp;r=255&amp;g=255&amp;b=255&amp;transparent=true&amp;shadow=ES&amp;dec=cossin&amp;koeff=0.03&amp;snow_count=0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6746" y="2132856"/>
            <a:ext cx="6470509" cy="2592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1488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1196752"/>
            <a:ext cx="8820472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0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А, кто слушал и смотрел молодец!</a:t>
            </a:r>
            <a:endParaRPr lang="ru-RU" sz="100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96237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75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75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75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gnomik-nn.narod.ru/fairytale/kot_kozel_i_baran/01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" y="0"/>
            <a:ext cx="9142972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/>
          <p:cNvSpPr txBox="1"/>
          <p:nvPr/>
        </p:nvSpPr>
        <p:spPr>
          <a:xfrm>
            <a:off x="251520" y="404664"/>
            <a:ext cx="3096344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bg1"/>
                </a:solidFill>
              </a:rPr>
              <a:t>Жили-были в одном дворе кот, козёл да баран. Жили они дружно: сена клок - и тот пополам. А коль вилы в бок, так одному коту Ваське! Он такой вор и разбойник, </a:t>
            </a:r>
            <a:r>
              <a:rPr lang="ru-RU" b="1" dirty="0" err="1">
                <a:solidFill>
                  <a:schemeClr val="bg1"/>
                </a:solidFill>
              </a:rPr>
              <a:t>кадждый</a:t>
            </a:r>
            <a:r>
              <a:rPr lang="ru-RU" b="1" dirty="0">
                <a:solidFill>
                  <a:schemeClr val="bg1"/>
                </a:solidFill>
              </a:rPr>
              <a:t> час на промысле, а где что плохо лежит, туда и глядит.</a:t>
            </a:r>
            <a:br>
              <a:rPr lang="ru-RU" b="1" dirty="0">
                <a:solidFill>
                  <a:schemeClr val="bg1"/>
                </a:solidFill>
              </a:rPr>
            </a:br>
            <a:r>
              <a:rPr lang="ru-RU" b="1" dirty="0">
                <a:solidFill>
                  <a:schemeClr val="bg1"/>
                </a:solidFill>
              </a:rPr>
              <a:t>Вот однажды лежат козёл да баран и разговаривают промеж себя. Откуда ни возьмись - котишка-</a:t>
            </a:r>
            <a:r>
              <a:rPr lang="ru-RU" b="1" dirty="0" err="1">
                <a:solidFill>
                  <a:schemeClr val="bg1"/>
                </a:solidFill>
              </a:rPr>
              <a:t>мурлышка</a:t>
            </a:r>
            <a:r>
              <a:rPr lang="ru-RU" b="1" dirty="0">
                <a:solidFill>
                  <a:schemeClr val="bg1"/>
                </a:solidFill>
              </a:rPr>
              <a:t>, серый </a:t>
            </a:r>
            <a:r>
              <a:rPr lang="ru-RU" b="1" dirty="0" err="1">
                <a:solidFill>
                  <a:schemeClr val="bg1"/>
                </a:solidFill>
              </a:rPr>
              <a:t>лобишко</a:t>
            </a:r>
            <a:r>
              <a:rPr lang="ru-RU" b="1" dirty="0">
                <a:solidFill>
                  <a:schemeClr val="bg1"/>
                </a:solidFill>
              </a:rPr>
              <a:t>. Идёт и так жалобно плачет. Козёл да баран спрашивают:</a:t>
            </a:r>
            <a:br>
              <a:rPr lang="ru-RU" b="1" dirty="0">
                <a:solidFill>
                  <a:schemeClr val="bg1"/>
                </a:solidFill>
              </a:rPr>
            </a:br>
            <a:r>
              <a:rPr lang="ru-RU" b="1" dirty="0">
                <a:solidFill>
                  <a:schemeClr val="bg1"/>
                </a:solidFill>
              </a:rPr>
              <a:t>- Кот-</a:t>
            </a:r>
            <a:r>
              <a:rPr lang="ru-RU" b="1" dirty="0" err="1">
                <a:solidFill>
                  <a:schemeClr val="bg1"/>
                </a:solidFill>
              </a:rPr>
              <a:t>коток</a:t>
            </a:r>
            <a:r>
              <a:rPr lang="ru-RU" b="1" dirty="0">
                <a:solidFill>
                  <a:schemeClr val="bg1"/>
                </a:solidFill>
              </a:rPr>
              <a:t>, серенький лобок, о чём ты плачешь, на трёх ногах скачешь? </a:t>
            </a:r>
          </a:p>
        </p:txBody>
      </p:sp>
    </p:spTree>
    <p:extLst>
      <p:ext uri="{BB962C8B-B14F-4D97-AF65-F5344CB8AC3E}">
        <p14:creationId xmlns:p14="http://schemas.microsoft.com/office/powerpoint/2010/main" val="4067306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gnomik-nn.narod.ru/fairytale/kot_kozel_i_baran/02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746" y="0"/>
            <a:ext cx="9150746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3707904" y="3284984"/>
            <a:ext cx="518457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bg1"/>
                </a:solidFill>
              </a:rPr>
              <a:t>Отвечает им кот: - Как мне не плакать: била меня баба, била, уши выдирала, ноги поломала, да ещё удавку на меня припасала...</a:t>
            </a:r>
            <a:br>
              <a:rPr lang="ru-RU" b="1" dirty="0">
                <a:solidFill>
                  <a:schemeClr val="bg1"/>
                </a:solidFill>
              </a:rPr>
            </a:br>
            <a:r>
              <a:rPr lang="ru-RU" b="1" dirty="0">
                <a:solidFill>
                  <a:schemeClr val="bg1"/>
                </a:solidFill>
              </a:rPr>
              <a:t>- А за что же на тебя такая беда приключилась? - спрашивают козёл да баран.</a:t>
            </a:r>
            <a:br>
              <a:rPr lang="ru-RU" b="1" dirty="0">
                <a:solidFill>
                  <a:schemeClr val="bg1"/>
                </a:solidFill>
              </a:rPr>
            </a:br>
            <a:r>
              <a:rPr lang="ru-RU" b="1" dirty="0">
                <a:solidFill>
                  <a:schemeClr val="bg1"/>
                </a:solidFill>
              </a:rPr>
              <a:t>- Эх, да за то, что я нечаянно </a:t>
            </a:r>
            <a:r>
              <a:rPr lang="ru-RU" b="1" dirty="0" err="1">
                <a:solidFill>
                  <a:schemeClr val="bg1"/>
                </a:solidFill>
              </a:rPr>
              <a:t>сметанку</a:t>
            </a:r>
            <a:r>
              <a:rPr lang="ru-RU" b="1" dirty="0">
                <a:solidFill>
                  <a:schemeClr val="bg1"/>
                </a:solidFill>
              </a:rPr>
              <a:t> слизал, - и опять заплакал кот-мурлыка.</a:t>
            </a:r>
            <a:br>
              <a:rPr lang="ru-RU" b="1" dirty="0">
                <a:solidFill>
                  <a:schemeClr val="bg1"/>
                </a:solidFill>
              </a:rPr>
            </a:br>
            <a:r>
              <a:rPr lang="ru-RU" b="1" dirty="0">
                <a:solidFill>
                  <a:schemeClr val="bg1"/>
                </a:solidFill>
              </a:rPr>
              <a:t>- Кот-</a:t>
            </a:r>
            <a:r>
              <a:rPr lang="ru-RU" b="1" dirty="0" err="1">
                <a:solidFill>
                  <a:schemeClr val="bg1"/>
                </a:solidFill>
              </a:rPr>
              <a:t>коток</a:t>
            </a:r>
            <a:r>
              <a:rPr lang="ru-RU" b="1" dirty="0">
                <a:solidFill>
                  <a:schemeClr val="bg1"/>
                </a:solidFill>
              </a:rPr>
              <a:t>, серый лобок, о чём же ты плачешь?</a:t>
            </a:r>
            <a:br>
              <a:rPr lang="ru-RU" b="1" dirty="0">
                <a:solidFill>
                  <a:schemeClr val="bg1"/>
                </a:solidFill>
              </a:rPr>
            </a:br>
            <a:r>
              <a:rPr lang="ru-RU" b="1" dirty="0">
                <a:solidFill>
                  <a:schemeClr val="bg1"/>
                </a:solidFill>
              </a:rPr>
              <a:t>- Как же мне не плакать? Баба меня била, да приговаривала: "Придёт ко мне зять, где будет </a:t>
            </a:r>
            <a:r>
              <a:rPr lang="ru-RU" b="1" dirty="0" err="1">
                <a:solidFill>
                  <a:schemeClr val="bg1"/>
                </a:solidFill>
              </a:rPr>
              <a:t>сметанки</a:t>
            </a:r>
            <a:r>
              <a:rPr lang="ru-RU" b="1" dirty="0">
                <a:solidFill>
                  <a:schemeClr val="bg1"/>
                </a:solidFill>
              </a:rPr>
              <a:t> взять? Придётся колоть козла да барана". </a:t>
            </a:r>
          </a:p>
        </p:txBody>
      </p:sp>
    </p:spTree>
    <p:extLst>
      <p:ext uri="{BB962C8B-B14F-4D97-AF65-F5344CB8AC3E}">
        <p14:creationId xmlns:p14="http://schemas.microsoft.com/office/powerpoint/2010/main" val="3930724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gnomik-nn.narod.ru/fairytale/kot_kozel_i_baran/03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991"/>
            <a:ext cx="9144000" cy="6858991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467544" y="116632"/>
            <a:ext cx="835292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bg1"/>
                </a:solidFill>
              </a:rPr>
              <a:t>- Ах ты, серый кот, бестолковый твой лоб! За что нас-то погубил?</a:t>
            </a:r>
            <a:br>
              <a:rPr lang="ru-RU" b="1" dirty="0">
                <a:solidFill>
                  <a:schemeClr val="bg1"/>
                </a:solidFill>
              </a:rPr>
            </a:br>
            <a:r>
              <a:rPr lang="ru-RU" b="1" dirty="0">
                <a:solidFill>
                  <a:schemeClr val="bg1"/>
                </a:solidFill>
              </a:rPr>
              <a:t>Стали втроём думать, как быть и что делать. И порешили всем втроём бежать.!</a:t>
            </a:r>
            <a:br>
              <a:rPr lang="ru-RU" b="1" dirty="0">
                <a:solidFill>
                  <a:schemeClr val="bg1"/>
                </a:solidFill>
              </a:rPr>
            </a:br>
            <a:r>
              <a:rPr lang="ru-RU" b="1" dirty="0">
                <a:solidFill>
                  <a:schemeClr val="bg1"/>
                </a:solidFill>
              </a:rPr>
              <a:t>- А что, средний брат баранок, - спрашивает кот-мурлыка, - крепок ли у тебя лоб? Попробуй о ворота!</a:t>
            </a:r>
            <a:br>
              <a:rPr lang="ru-RU" b="1" dirty="0">
                <a:solidFill>
                  <a:schemeClr val="bg1"/>
                </a:solidFill>
              </a:rPr>
            </a:br>
            <a:r>
              <a:rPr lang="ru-RU" b="1" dirty="0">
                <a:solidFill>
                  <a:schemeClr val="bg1"/>
                </a:solidFill>
              </a:rPr>
              <a:t>Баран с разбегу стукнулся о ворота лбом, покачнулись ворота. Поднялся старший брат, козёл, разбежался, ударился лбом и ворота отворились. </a:t>
            </a:r>
          </a:p>
        </p:txBody>
      </p:sp>
    </p:spTree>
    <p:extLst>
      <p:ext uri="{BB962C8B-B14F-4D97-AF65-F5344CB8AC3E}">
        <p14:creationId xmlns:p14="http://schemas.microsoft.com/office/powerpoint/2010/main" val="255361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gnomik-nn.narod.ru/fairytale/kot_kozel_i_baran/04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323528" y="404664"/>
            <a:ext cx="85689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</a:rPr>
              <a:t>Пыль столбом поднимается, трава к земле приклоняется, бегут козёл да баран, а за ними скачет на трёх ногах кот - серый лоб. Устал он и просит названных братьев:</a:t>
            </a:r>
            <a:br>
              <a:rPr lang="ru-RU" dirty="0">
                <a:solidFill>
                  <a:schemeClr val="bg1"/>
                </a:solidFill>
              </a:rPr>
            </a:br>
            <a:r>
              <a:rPr lang="ru-RU" dirty="0">
                <a:solidFill>
                  <a:schemeClr val="bg1"/>
                </a:solidFill>
              </a:rPr>
              <a:t>- Старший брат и средний брат! Не оставьте младшего братишку на съедение зверям!</a:t>
            </a:r>
            <a:br>
              <a:rPr lang="ru-RU" dirty="0">
                <a:solidFill>
                  <a:schemeClr val="bg1"/>
                </a:solidFill>
              </a:rPr>
            </a:br>
            <a:r>
              <a:rPr lang="ru-RU" dirty="0">
                <a:solidFill>
                  <a:schemeClr val="bg1"/>
                </a:solidFill>
              </a:rPr>
              <a:t>Взял козёл, посадил кота на себя, понеслись они опять по горам, по долам, по сыпучим пескам. Долго бежали, и день, и ночь, пока в ногах сил хватило</a:t>
            </a:r>
          </a:p>
        </p:txBody>
      </p:sp>
    </p:spTree>
    <p:extLst>
      <p:ext uri="{BB962C8B-B14F-4D97-AF65-F5344CB8AC3E}">
        <p14:creationId xmlns:p14="http://schemas.microsoft.com/office/powerpoint/2010/main" val="2835391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gnomik-nn.narod.ru/fairytale/kot_kozel_i_baran/05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323528" y="188640"/>
            <a:ext cx="856895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</a:rPr>
              <a:t>Вот пришли они на скошенное поле, а на том поле стога - что города стоят. Остановились козёл, баран да кот отдыхать, а ночь была осенняя, холодная.</a:t>
            </a:r>
            <a:br>
              <a:rPr lang="ru-RU" dirty="0">
                <a:solidFill>
                  <a:schemeClr val="bg1"/>
                </a:solidFill>
              </a:rPr>
            </a:br>
            <a:r>
              <a:rPr lang="ru-RU" dirty="0">
                <a:solidFill>
                  <a:schemeClr val="bg1"/>
                </a:solidFill>
              </a:rPr>
              <a:t>- Где огня добыть? - думают козёл да баран.</a:t>
            </a:r>
            <a:br>
              <a:rPr lang="ru-RU" dirty="0">
                <a:solidFill>
                  <a:schemeClr val="bg1"/>
                </a:solidFill>
              </a:rPr>
            </a:br>
            <a:r>
              <a:rPr lang="ru-RU" dirty="0">
                <a:solidFill>
                  <a:schemeClr val="bg1"/>
                </a:solidFill>
              </a:rPr>
              <a:t>А котишка-</a:t>
            </a:r>
            <a:r>
              <a:rPr lang="ru-RU" dirty="0" err="1">
                <a:solidFill>
                  <a:schemeClr val="bg1"/>
                </a:solidFill>
              </a:rPr>
              <a:t>мурлышка</a:t>
            </a:r>
            <a:r>
              <a:rPr lang="ru-RU" dirty="0">
                <a:solidFill>
                  <a:schemeClr val="bg1"/>
                </a:solidFill>
              </a:rPr>
              <a:t> уже добыл бересты, обернул ею козлу рога и велел им с бараном столкнуться рогами. Столкнулись козёл с бараном, да так крепко, что искры из глаз посыпались. Береста так и загорелась.</a:t>
            </a:r>
            <a:br>
              <a:rPr lang="ru-RU" dirty="0">
                <a:solidFill>
                  <a:schemeClr val="bg1"/>
                </a:solidFill>
              </a:rPr>
            </a:br>
            <a:r>
              <a:rPr lang="ru-RU" dirty="0">
                <a:solidFill>
                  <a:schemeClr val="bg1"/>
                </a:solidFill>
              </a:rPr>
              <a:t>- Ладно, - сказал серый кот, - теперь обогреемся. </a:t>
            </a:r>
          </a:p>
        </p:txBody>
      </p:sp>
    </p:spTree>
    <p:extLst>
      <p:ext uri="{BB962C8B-B14F-4D97-AF65-F5344CB8AC3E}">
        <p14:creationId xmlns:p14="http://schemas.microsoft.com/office/powerpoint/2010/main" val="2369066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gnomik-nn.narod.ru/fairytale/kot_kozel_i_baran/06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327" y="0"/>
            <a:ext cx="9167327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107504" y="116632"/>
            <a:ext cx="878497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</a:rPr>
              <a:t>Не успели они обогреться, глядь, приходит к ним </a:t>
            </a:r>
            <a:r>
              <a:rPr lang="ru-RU" dirty="0" err="1">
                <a:solidFill>
                  <a:schemeClr val="bg1"/>
                </a:solidFill>
              </a:rPr>
              <a:t>незванный</a:t>
            </a:r>
            <a:r>
              <a:rPr lang="ru-RU" dirty="0">
                <a:solidFill>
                  <a:schemeClr val="bg1"/>
                </a:solidFill>
              </a:rPr>
              <a:t> гость, Михайло Иванович:</a:t>
            </a:r>
            <a:br>
              <a:rPr lang="ru-RU" dirty="0">
                <a:solidFill>
                  <a:schemeClr val="bg1"/>
                </a:solidFill>
              </a:rPr>
            </a:br>
            <a:r>
              <a:rPr lang="ru-RU" dirty="0">
                <a:solidFill>
                  <a:schemeClr val="bg1"/>
                </a:solidFill>
              </a:rPr>
              <a:t>- Пустите, братцы, обогреться да отдохнуть! Что-то мне не можется...</a:t>
            </a:r>
            <a:br>
              <a:rPr lang="ru-RU" dirty="0">
                <a:solidFill>
                  <a:schemeClr val="bg1"/>
                </a:solidFill>
              </a:rPr>
            </a:br>
            <a:r>
              <a:rPr lang="ru-RU" dirty="0">
                <a:solidFill>
                  <a:schemeClr val="bg1"/>
                </a:solidFill>
              </a:rPr>
              <a:t>- Добро пожаловать, Михайло Иванович! Откуда, брат, идёшь?</a:t>
            </a:r>
            <a:br>
              <a:rPr lang="ru-RU" dirty="0">
                <a:solidFill>
                  <a:schemeClr val="bg1"/>
                </a:solidFill>
              </a:rPr>
            </a:br>
            <a:r>
              <a:rPr lang="ru-RU" dirty="0">
                <a:solidFill>
                  <a:schemeClr val="bg1"/>
                </a:solidFill>
              </a:rPr>
              <a:t>- Ходил на пасеку, подрался с мужиками, оттого и хворь приключилась. Иду к лисе лечиться.</a:t>
            </a:r>
            <a:br>
              <a:rPr lang="ru-RU" dirty="0">
                <a:solidFill>
                  <a:schemeClr val="bg1"/>
                </a:solidFill>
              </a:rPr>
            </a:br>
            <a:r>
              <a:rPr lang="ru-RU" dirty="0">
                <a:solidFill>
                  <a:schemeClr val="bg1"/>
                </a:solidFill>
              </a:rPr>
              <a:t>Стали вчетвером тёмную ночь коротать. Медведь под стогом, мурлыка на стогу, а козёл с бараном у огня. Заснули медведь, козёл да баран, дремлют, а котишка-</a:t>
            </a:r>
            <a:r>
              <a:rPr lang="ru-RU" dirty="0" err="1">
                <a:solidFill>
                  <a:schemeClr val="bg1"/>
                </a:solidFill>
              </a:rPr>
              <a:t>мурлышка</a:t>
            </a:r>
            <a:r>
              <a:rPr lang="ru-RU" dirty="0">
                <a:solidFill>
                  <a:schemeClr val="bg1"/>
                </a:solidFill>
              </a:rPr>
              <a:t> один не спит и всё видит. </a:t>
            </a:r>
          </a:p>
        </p:txBody>
      </p:sp>
    </p:spTree>
    <p:extLst>
      <p:ext uri="{BB962C8B-B14F-4D97-AF65-F5344CB8AC3E}">
        <p14:creationId xmlns:p14="http://schemas.microsoft.com/office/powerpoint/2010/main" val="1825752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gnomik-nn.narod.ru/fairytale/kot_kozel_i_baran/07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0" y="811"/>
            <a:ext cx="9141870" cy="6857189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251520" y="116632"/>
            <a:ext cx="871296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</a:rPr>
              <a:t>И видит он, идут семь волков серых, восьмой волк белый, и прямо к огню!</a:t>
            </a:r>
            <a:br>
              <a:rPr lang="ru-RU" dirty="0">
                <a:solidFill>
                  <a:schemeClr val="bg1"/>
                </a:solidFill>
              </a:rPr>
            </a:br>
            <a:r>
              <a:rPr lang="ru-RU" dirty="0">
                <a:solidFill>
                  <a:schemeClr val="bg1"/>
                </a:solidFill>
              </a:rPr>
              <a:t>- Фу-фу! - говорит белый волк козлу да барану, - какой-такой народ здесь! Давайте силу пытать!</a:t>
            </a:r>
            <a:br>
              <a:rPr lang="ru-RU" dirty="0">
                <a:solidFill>
                  <a:schemeClr val="bg1"/>
                </a:solidFill>
              </a:rPr>
            </a:br>
            <a:r>
              <a:rPr lang="ru-RU" dirty="0">
                <a:solidFill>
                  <a:schemeClr val="bg1"/>
                </a:solidFill>
              </a:rPr>
              <a:t>Заблеяли тут козёл да баран, а котишка - серый </a:t>
            </a:r>
            <a:r>
              <a:rPr lang="ru-RU" dirty="0" err="1">
                <a:solidFill>
                  <a:schemeClr val="bg1"/>
                </a:solidFill>
              </a:rPr>
              <a:t>лобишко</a:t>
            </a:r>
            <a:r>
              <a:rPr lang="ru-RU" dirty="0">
                <a:solidFill>
                  <a:schemeClr val="bg1"/>
                </a:solidFill>
              </a:rPr>
              <a:t> и говорит:</a:t>
            </a:r>
            <a:br>
              <a:rPr lang="ru-RU" dirty="0">
                <a:solidFill>
                  <a:schemeClr val="bg1"/>
                </a:solidFill>
              </a:rPr>
            </a:br>
            <a:r>
              <a:rPr lang="ru-RU" dirty="0">
                <a:solidFill>
                  <a:schemeClr val="bg1"/>
                </a:solidFill>
              </a:rPr>
              <a:t>- Ах ты, белый волк, над волками начальник, не серди ты нашего старшого, он уж очень сердит, как расходится, никому не </a:t>
            </a:r>
            <a:r>
              <a:rPr lang="ru-RU" dirty="0" err="1">
                <a:solidFill>
                  <a:schemeClr val="bg1"/>
                </a:solidFill>
              </a:rPr>
              <a:t>сдобровать</a:t>
            </a:r>
            <a:r>
              <a:rPr lang="ru-RU" dirty="0">
                <a:solidFill>
                  <a:schemeClr val="bg1"/>
                </a:solidFill>
              </a:rPr>
              <a:t>! Или не видишь у него бороды? В ней-то и сила! Бородой он зверей побивает, а рогами только кожу снимает. </a:t>
            </a:r>
          </a:p>
        </p:txBody>
      </p:sp>
    </p:spTree>
    <p:extLst>
      <p:ext uri="{BB962C8B-B14F-4D97-AF65-F5344CB8AC3E}">
        <p14:creationId xmlns:p14="http://schemas.microsoft.com/office/powerpoint/2010/main" val="2072521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gnomik-nn.narod.ru/fairytale/kot_kozel_i_baran/08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251520" y="188640"/>
            <a:ext cx="835292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</a:rPr>
              <a:t>Лучше с честью подойдите, да попросите: "Хотим мы с твоим меньшим братишкой поиграть, который под стогом лежит!"</a:t>
            </a:r>
            <a:br>
              <a:rPr lang="ru-RU" dirty="0">
                <a:solidFill>
                  <a:schemeClr val="bg1"/>
                </a:solidFill>
              </a:rPr>
            </a:br>
            <a:r>
              <a:rPr lang="ru-RU" dirty="0">
                <a:solidFill>
                  <a:schemeClr val="bg1"/>
                </a:solidFill>
              </a:rPr>
              <a:t>Волки поклонились козлу, обступили мишку и ну с ним заигрывать. Вот медведь крепился, крепился, и вдруг хвать лапой по волчьей морде! Завыли волки и, пожав хвосты, убежали. </a:t>
            </a:r>
          </a:p>
        </p:txBody>
      </p:sp>
    </p:spTree>
    <p:extLst>
      <p:ext uri="{BB962C8B-B14F-4D97-AF65-F5344CB8AC3E}">
        <p14:creationId xmlns:p14="http://schemas.microsoft.com/office/powerpoint/2010/main" val="4202059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266</Words>
  <Application>Microsoft Office PowerPoint</Application>
  <PresentationFormat>Экран (4:3)</PresentationFormat>
  <Paragraphs>13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5" baseType="lpstr">
      <vt:lpstr>Arial</vt:lpstr>
      <vt:lpstr>Calibri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CtrlSoft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Лариса</dc:creator>
  <cp:lastModifiedBy>МБДОУ №277</cp:lastModifiedBy>
  <cp:revision>16</cp:revision>
  <dcterms:created xsi:type="dcterms:W3CDTF">2013-04-08T10:05:26Z</dcterms:created>
  <dcterms:modified xsi:type="dcterms:W3CDTF">2021-09-17T04:46:18Z</dcterms:modified>
</cp:coreProperties>
</file>