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5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1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5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7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8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5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2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9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B27E-5A60-40F6-8146-D04834555DA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ADA0-F653-4385-8D34-80659B407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wmf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image" Target="../media/image4.wmf"/><Relationship Id="rId21" Type="http://schemas.openxmlformats.org/officeDocument/2006/relationships/image" Target="../media/image15.png"/><Relationship Id="rId7" Type="http://schemas.openxmlformats.org/officeDocument/2006/relationships/image" Target="../media/image6.wmf"/><Relationship Id="rId12" Type="http://schemas.openxmlformats.org/officeDocument/2006/relationships/image" Target="../media/image5.wmf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microsoft.com/office/2007/relationships/hdphoto" Target="../media/hdphoto2.wdp"/><Relationship Id="rId24" Type="http://schemas.microsoft.com/office/2007/relationships/hdphoto" Target="../media/hdphoto9.wdp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11.wdp"/><Relationship Id="rId10" Type="http://schemas.openxmlformats.org/officeDocument/2006/relationships/image" Target="../media/image3.png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10.gif"/><Relationship Id="rId22" Type="http://schemas.microsoft.com/office/2007/relationships/hdphoto" Target="../media/hdphoto8.wdp"/><Relationship Id="rId27" Type="http://schemas.openxmlformats.org/officeDocument/2006/relationships/image" Target="../media/image18.png"/><Relationship Id="rId30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wmf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4.wmf"/><Relationship Id="rId21" Type="http://schemas.openxmlformats.org/officeDocument/2006/relationships/image" Target="../media/image14.png"/><Relationship Id="rId7" Type="http://schemas.openxmlformats.org/officeDocument/2006/relationships/image" Target="../media/image6.wmf"/><Relationship Id="rId12" Type="http://schemas.openxmlformats.org/officeDocument/2006/relationships/image" Target="../media/image5.wmf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0.gif"/><Relationship Id="rId20" Type="http://schemas.microsoft.com/office/2007/relationships/hdphoto" Target="../media/hdphoto6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microsoft.com/office/2007/relationships/hdphoto" Target="../media/hdphoto2.wdp"/><Relationship Id="rId24" Type="http://schemas.microsoft.com/office/2007/relationships/hdphoto" Target="../media/hdphoto8.wdp"/><Relationship Id="rId32" Type="http://schemas.microsoft.com/office/2007/relationships/hdphoto" Target="../media/hdphoto12.wdp"/><Relationship Id="rId5" Type="http://schemas.microsoft.com/office/2007/relationships/hdphoto" Target="../media/hdphoto3.wdp"/><Relationship Id="rId15" Type="http://schemas.microsoft.com/office/2007/relationships/hdphoto" Target="../media/hdphoto13.wdp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10" Type="http://schemas.openxmlformats.org/officeDocument/2006/relationships/image" Target="../media/image3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20.png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wmf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4.wmf"/><Relationship Id="rId21" Type="http://schemas.openxmlformats.org/officeDocument/2006/relationships/image" Target="../media/image14.png"/><Relationship Id="rId7" Type="http://schemas.openxmlformats.org/officeDocument/2006/relationships/image" Target="../media/image6.wmf"/><Relationship Id="rId12" Type="http://schemas.openxmlformats.org/officeDocument/2006/relationships/image" Target="../media/image5.wmf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0.gif"/><Relationship Id="rId20" Type="http://schemas.microsoft.com/office/2007/relationships/hdphoto" Target="../media/hdphoto6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microsoft.com/office/2007/relationships/hdphoto" Target="../media/hdphoto2.wdp"/><Relationship Id="rId24" Type="http://schemas.microsoft.com/office/2007/relationships/hdphoto" Target="../media/hdphoto8.wdp"/><Relationship Id="rId32" Type="http://schemas.microsoft.com/office/2007/relationships/hdphoto" Target="../media/hdphoto12.wdp"/><Relationship Id="rId5" Type="http://schemas.microsoft.com/office/2007/relationships/hdphoto" Target="../media/hdphoto3.wdp"/><Relationship Id="rId15" Type="http://schemas.microsoft.com/office/2007/relationships/hdphoto" Target="../media/hdphoto13.wdp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10" Type="http://schemas.openxmlformats.org/officeDocument/2006/relationships/image" Target="../media/image3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20.png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0" Type="http://schemas.openxmlformats.org/officeDocument/2006/relationships/image" Target="../media/image7.wmf"/><Relationship Id="rId4" Type="http://schemas.microsoft.com/office/2007/relationships/hdphoto" Target="../media/hdphoto1.wdp"/><Relationship Id="rId9" Type="http://schemas.openxmlformats.org/officeDocument/2006/relationships/image" Target="../media/image6.wmf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microsoft.com/office/2007/relationships/hdphoto" Target="../media/hdphoto4.wdp"/><Relationship Id="rId9" Type="http://schemas.openxmlformats.org/officeDocument/2006/relationships/image" Target="../media/image6.wmf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microsoft.com/office/2007/relationships/hdphoto" Target="../media/hdphoto3.wdp"/><Relationship Id="rId1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wmf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microsoft.com/office/2007/relationships/hdphoto" Target="../media/hdphoto4.wdp"/><Relationship Id="rId9" Type="http://schemas.openxmlformats.org/officeDocument/2006/relationships/image" Target="../media/image6.wmf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wmf"/><Relationship Id="rId18" Type="http://schemas.microsoft.com/office/2007/relationships/hdphoto" Target="../media/hdphoto6.wdp"/><Relationship Id="rId3" Type="http://schemas.openxmlformats.org/officeDocument/2006/relationships/image" Target="../media/image4.wmf"/><Relationship Id="rId7" Type="http://schemas.microsoft.com/office/2007/relationships/hdphoto" Target="../media/hdphoto4.wdp"/><Relationship Id="rId12" Type="http://schemas.openxmlformats.org/officeDocument/2006/relationships/image" Target="../media/image7.wmf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wmf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5.wmf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wmf"/><Relationship Id="rId18" Type="http://schemas.microsoft.com/office/2007/relationships/hdphoto" Target="../media/hdphoto6.wdp"/><Relationship Id="rId3" Type="http://schemas.openxmlformats.org/officeDocument/2006/relationships/image" Target="../media/image4.wmf"/><Relationship Id="rId21" Type="http://schemas.openxmlformats.org/officeDocument/2006/relationships/image" Target="../media/image15.png"/><Relationship Id="rId7" Type="http://schemas.microsoft.com/office/2007/relationships/hdphoto" Target="../media/hdphoto4.wdp"/><Relationship Id="rId12" Type="http://schemas.openxmlformats.org/officeDocument/2006/relationships/image" Target="../media/image7.wmf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wmf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10" Type="http://schemas.openxmlformats.org/officeDocument/2006/relationships/image" Target="../media/image5.wmf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0.gif"/><Relationship Id="rId22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wmf"/><Relationship Id="rId18" Type="http://schemas.microsoft.com/office/2007/relationships/hdphoto" Target="../media/hdphoto6.wdp"/><Relationship Id="rId3" Type="http://schemas.openxmlformats.org/officeDocument/2006/relationships/image" Target="../media/image4.wmf"/><Relationship Id="rId21" Type="http://schemas.openxmlformats.org/officeDocument/2006/relationships/image" Target="../media/image15.png"/><Relationship Id="rId7" Type="http://schemas.microsoft.com/office/2007/relationships/hdphoto" Target="../media/hdphoto4.wdp"/><Relationship Id="rId12" Type="http://schemas.openxmlformats.org/officeDocument/2006/relationships/image" Target="../media/image7.wmf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wmf"/><Relationship Id="rId24" Type="http://schemas.microsoft.com/office/2007/relationships/hdphoto" Target="../media/hdphoto9.wdp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5.wmf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0.gif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wmf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image" Target="../media/image4.wmf"/><Relationship Id="rId21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7.wmf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5.wmf"/><Relationship Id="rId24" Type="http://schemas.microsoft.com/office/2007/relationships/hdphoto" Target="../media/hdphoto9.wdp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10.gif"/><Relationship Id="rId22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wmf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" Type="http://schemas.openxmlformats.org/officeDocument/2006/relationships/image" Target="../media/image4.wmf"/><Relationship Id="rId21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7.wmf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5.wmf"/><Relationship Id="rId24" Type="http://schemas.microsoft.com/office/2007/relationships/hdphoto" Target="../media/hdphoto9.wdp"/><Relationship Id="rId5" Type="http://schemas.microsoft.com/office/2007/relationships/hdphoto" Target="../media/hdphoto3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11.wdp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10.gif"/><Relationship Id="rId22" Type="http://schemas.microsoft.com/office/2007/relationships/hdphoto" Target="../media/hdphoto8.wdp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"На полянке рос грибок..."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Владимирова Н.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980728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полянке рос грибок…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16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Муниципальное бюджетное  дошкольное образовательное учреждение </a:t>
            </a:r>
            <a:endParaRPr lang="ru-RU" dirty="0"/>
          </a:p>
          <a:p>
            <a:pPr algn="ctr"/>
            <a:r>
              <a:rPr lang="ru-RU" b="1" dirty="0"/>
              <a:t>Д</a:t>
            </a:r>
            <a:r>
              <a:rPr lang="ru-RU" b="1" dirty="0" smtClean="0"/>
              <a:t>етский </a:t>
            </a:r>
            <a:r>
              <a:rPr lang="ru-RU" b="1" dirty="0"/>
              <a:t>сад № 277 общеразвивающего вида Советского района городского округа город Уфа Республики Башкортостан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5516" y="6359060"/>
            <a:ext cx="85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высшей квалификационной категории </a:t>
            </a:r>
            <a:r>
              <a:rPr lang="ru-RU" dirty="0" smtClean="0"/>
              <a:t>Харисова </a:t>
            </a:r>
            <a:r>
              <a:rPr lang="ru-RU" dirty="0" err="1" smtClean="0"/>
              <a:t>Айгуль</a:t>
            </a:r>
            <a:r>
              <a:rPr lang="ru-RU" dirty="0" smtClean="0"/>
              <a:t> </a:t>
            </a:r>
            <a:r>
              <a:rPr lang="ru-RU" smtClean="0"/>
              <a:t>Ринатовна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6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7" y="1597241"/>
            <a:ext cx="5430698" cy="46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5353001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Лариса\AppData\Local\Temp\Rar$DI78.072\светлячок.gif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784">
                        <a14:foregroundMark x1="23100" y1="14966" x2="23100" y2="14966"/>
                        <a14:foregroundMark x1="24620" y1="22449" x2="24620" y2="22449"/>
                        <a14:foregroundMark x1="24620" y1="77211" x2="24620" y2="77211"/>
                        <a14:foregroundMark x1="22492" y1="82313" x2="22492" y2="82313"/>
                        <a14:foregroundMark x1="69301" y1="66667" x2="69301" y2="66667"/>
                        <a14:foregroundMark x1="83587" y1="65646" x2="83587" y2="65646"/>
                        <a14:foregroundMark x1="59271" y1="22449" x2="59271" y2="22449"/>
                        <a14:foregroundMark x1="63222" y1="16327" x2="63222" y2="16327"/>
                        <a14:foregroundMark x1="60486" y1="77891" x2="60486" y2="77891"/>
                        <a14:foregroundMark x1="89058" y1="69388" x2="89058" y2="69388"/>
                        <a14:foregroundMark x1="86930" y1="30952" x2="86930" y2="30952"/>
                        <a14:foregroundMark x1="88450" y1="28231" x2="88450" y2="28231"/>
                        <a14:foregroundMark x1="86930" y1="65986" x2="86930" y2="65986"/>
                        <a14:foregroundMark x1="22492" y1="86735" x2="22492" y2="86735"/>
                        <a14:foregroundMark x1="83587" y1="32653" x2="83587" y2="32653"/>
                        <a14:foregroundMark x1="63222" y1="81293" x2="63222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0" y="3622363"/>
            <a:ext cx="1370647" cy="1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Лариса\AppData\Local\Temp\Rar$DI16.072\улитка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0066" y1="17761" x2="40066" y2="17761"/>
                        <a14:foregroundMark x1="24503" y1="83784" x2="24503" y2="83784"/>
                        <a14:foregroundMark x1="73841" y1="71042" x2="73841" y2="71042"/>
                        <a14:foregroundMark x1="82119" y1="56371" x2="82119" y2="56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257">
            <a:off x="2799369" y="4984918"/>
            <a:ext cx="75566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Лариса\AppData\Local\Temp\Rar$DI59.072\муха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492">
            <a:off x="3616353" y="3335084"/>
            <a:ext cx="903759" cy="7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Лариса\AppData\Local\Temp\Rar$DI53.072\кузнечик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49" b="985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16" y="4016664"/>
            <a:ext cx="1630807" cy="8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Лариса\AppData\Local\Temp\Rar$DI66.072\комарик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54707" y1="43986" x2="54707" y2="43986"/>
                        <a14:foregroundMark x1="62087" y1="44674" x2="62087" y2="44674"/>
                        <a14:foregroundMark x1="75064" y1="39519" x2="75064" y2="39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4693"/>
            <a:ext cx="1123891" cy="8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6" y="-11698"/>
            <a:ext cx="9175095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7" y="1597241"/>
            <a:ext cx="5430698" cy="46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5353001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Лариса\AppData\Local\Temp\Rar$DI25.072\жаба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48" y="4397228"/>
            <a:ext cx="3188934" cy="18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Лариса\AppData\Local\Temp\Rar$DI78.072\светлячок.gif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784">
                        <a14:foregroundMark x1="23100" y1="14966" x2="23100" y2="14966"/>
                        <a14:foregroundMark x1="24620" y1="22449" x2="24620" y2="22449"/>
                        <a14:foregroundMark x1="24620" y1="77211" x2="24620" y2="77211"/>
                        <a14:foregroundMark x1="22492" y1="82313" x2="22492" y2="82313"/>
                        <a14:foregroundMark x1="69301" y1="66667" x2="69301" y2="66667"/>
                        <a14:foregroundMark x1="83587" y1="65646" x2="83587" y2="65646"/>
                        <a14:foregroundMark x1="59271" y1="22449" x2="59271" y2="22449"/>
                        <a14:foregroundMark x1="63222" y1="16327" x2="63222" y2="16327"/>
                        <a14:foregroundMark x1="60486" y1="77891" x2="60486" y2="77891"/>
                        <a14:foregroundMark x1="89058" y1="69388" x2="89058" y2="69388"/>
                        <a14:foregroundMark x1="86930" y1="30952" x2="86930" y2="30952"/>
                        <a14:foregroundMark x1="88450" y1="28231" x2="88450" y2="28231"/>
                        <a14:foregroundMark x1="86930" y1="65986" x2="86930" y2="65986"/>
                        <a14:foregroundMark x1="22492" y1="86735" x2="22492" y2="86735"/>
                        <a14:foregroundMark x1="83587" y1="32653" x2="83587" y2="32653"/>
                        <a14:foregroundMark x1="63222" y1="81293" x2="63222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0" y="3622363"/>
            <a:ext cx="1370647" cy="1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Лариса\AppData\Local\Temp\Rar$DI16.072\улитка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40066" y1="17761" x2="40066" y2="17761"/>
                        <a14:foregroundMark x1="24503" y1="83784" x2="24503" y2="83784"/>
                        <a14:foregroundMark x1="73841" y1="71042" x2="73841" y2="71042"/>
                        <a14:foregroundMark x1="82119" y1="56371" x2="82119" y2="56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257">
            <a:off x="2799369" y="4984918"/>
            <a:ext cx="75566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Лариса\AppData\Local\Temp\Rar$DI59.072\муха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492">
            <a:off x="3616353" y="3335084"/>
            <a:ext cx="903759" cy="7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Лариса\AppData\Local\Temp\Rar$DI53.072\кузнечик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749" b="985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16" y="4016664"/>
            <a:ext cx="1630807" cy="8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Лариса\AppData\Local\Temp\Rar$DI66.072\комарик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54707" y1="43986" x2="54707" y2="43986"/>
                        <a14:foregroundMark x1="62087" y1="44674" x2="62087" y2="44674"/>
                        <a14:foregroundMark x1="75064" y1="39519" x2="75064" y2="39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4693"/>
            <a:ext cx="1123891" cy="8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6" y="-11698"/>
            <a:ext cx="9175095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07" y="1597241"/>
            <a:ext cx="5430698" cy="46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5353001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Лариса\AppData\Local\Temp\Rar$DI25.072\жаба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48" y="4397228"/>
            <a:ext cx="3188934" cy="18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Лариса\AppData\Local\Temp\Rar$DI78.072\светлячок.gif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784">
                        <a14:foregroundMark x1="23100" y1="14966" x2="23100" y2="14966"/>
                        <a14:foregroundMark x1="24620" y1="22449" x2="24620" y2="22449"/>
                        <a14:foregroundMark x1="24620" y1="77211" x2="24620" y2="77211"/>
                        <a14:foregroundMark x1="22492" y1="82313" x2="22492" y2="82313"/>
                        <a14:foregroundMark x1="69301" y1="66667" x2="69301" y2="66667"/>
                        <a14:foregroundMark x1="83587" y1="65646" x2="83587" y2="65646"/>
                        <a14:foregroundMark x1="59271" y1="22449" x2="59271" y2="22449"/>
                        <a14:foregroundMark x1="63222" y1="16327" x2="63222" y2="16327"/>
                        <a14:foregroundMark x1="60486" y1="77891" x2="60486" y2="77891"/>
                        <a14:foregroundMark x1="89058" y1="69388" x2="89058" y2="69388"/>
                        <a14:foregroundMark x1="86930" y1="30952" x2="86930" y2="30952"/>
                        <a14:foregroundMark x1="88450" y1="28231" x2="88450" y2="28231"/>
                        <a14:foregroundMark x1="86930" y1="65986" x2="86930" y2="65986"/>
                        <a14:foregroundMark x1="22492" y1="86735" x2="22492" y2="86735"/>
                        <a14:foregroundMark x1="83587" y1="32653" x2="83587" y2="32653"/>
                        <a14:foregroundMark x1="63222" y1="81293" x2="63222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0" y="3622363"/>
            <a:ext cx="1370647" cy="1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Лариса\AppData\Local\Temp\Rar$DI16.072\улитка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40066" y1="17761" x2="40066" y2="17761"/>
                        <a14:foregroundMark x1="24503" y1="83784" x2="24503" y2="83784"/>
                        <a14:foregroundMark x1="73841" y1="71042" x2="73841" y2="71042"/>
                        <a14:foregroundMark x1="82119" y1="56371" x2="82119" y2="56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257">
            <a:off x="2799369" y="4984918"/>
            <a:ext cx="75566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Лариса\AppData\Local\Temp\Rar$DI59.072\муха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492">
            <a:off x="3616353" y="3335084"/>
            <a:ext cx="903759" cy="7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Лариса\AppData\Local\Temp\Rar$DI53.072\кузнечик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749" b="985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16" y="4016664"/>
            <a:ext cx="1630807" cy="8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Лариса\AppData\Local\Temp\Rar$DI66.072\комарик.gi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54707" y1="43986" x2="54707" y2="43986"/>
                        <a14:foregroundMark x1="62087" y1="44674" x2="62087" y2="44674"/>
                        <a14:foregroundMark x1="75064" y1="39519" x2="75064" y2="39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49" y="2907460"/>
            <a:ext cx="1123891" cy="8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4368E-6 L -0.28923 -0.14329 C -0.28923 -0.19922 -0.48941 -0.31038 -0.43333 -0.31038 L -0.70312 -0.37856 " pathEditMode="relative" rAng="0" ptsTypes="FfFF">
                                      <p:cBhvr>
                                        <p:cTn id="6" dur="3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-189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2993E-6 L -1.66667E-6 -0.2244 C -1.66667E-6 -0.3247 0.16927 -0.44858 0.30712 -0.44858 L 0.61441 -0.44858 " pathEditMode="relative" rAng="0" ptsTypes="FfFF">
                                      <p:cBhvr>
                                        <p:cTn id="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-22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3513E-6 L 0.1342 -0.20221 C 0.1342 -0.266 0.27378 -0.08135 0.43194 -0.07834 L 0.80399 -0.40975 " pathEditMode="relative" rAng="0" ptsTypes="FfFF">
                                      <p:cBhvr>
                                        <p:cTn id="10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60" y="-204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8304E-7 C 2.77778E-6 -0.0349 0.02795 -0.06194 0.06198 -0.06194 C 0.09705 -0.06194 0.125 -0.0349 0.125 -4.18304E-7 C 0.125 0.0349 0.21319 -0.08204 0.24826 -0.08204 C 0.28229 -0.08204 0.44375 -0.7095 0.44375 -0.7444 " pathEditMode="relative" rAng="0" ptsTypes="fffff">
                                      <p:cBhvr>
                                        <p:cTn id="12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-354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165E-6 L 0.26284 0.31338 " pathEditMode="relative" rAng="0" ptsTypes="AA">
                                      <p:cBhvr>
                                        <p:cTn id="14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56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5105E-6 L 0.71215 0.0002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37578E-6 C 0.00798 0.00809 0.01701 0.01595 0.021 0.02612 C 0.025 0.03698 0.02691 0.04992 0.02899 0.06309 C 0.03107 0.07604 0.02899 0.0869 0.02691 0.09892 C 0.025 0.11001 0.02205 0.12203 0.01493 0.13196 C 0.00902 0.1419 -0.00105 0.14999 -0.01198 0.156 C -0.02205 0.16201 -0.0342 0.16594 -0.04601 0.16802 C -0.05799 0.1701 -0.06997 0.1701 -0.08125 0.16802 C -0.09306 0.16594 -0.104 0.16108 -0.11302 0.153 C -0.12205 0.14606 -0.13004 0.13705 -0.1342 0.12596 C -0.13907 0.11602 -0.14115 0.10192 -0.14115 0.09106 C -0.14202 0.07997 -0.14115 0.06702 -0.13594 0.05593 C -0.13108 0.04599 -0.12205 0.0379 -0.11007 0.03398 C -0.09792 0.03097 -0.08594 0.0349 -0.07795 0.04206 C -0.07101 0.049 -0.06598 0.06009 -0.06493 0.07303 C -0.06493 0.08597 -0.06598 0.09799 -0.07101 0.10793 C -0.07605 0.1181 -0.075 0.11995 -0.09497 0.13289 C -0.11302 0.14699 -0.13108 0.14306 -0.14202 0.14398 C -0.15295 0.14398 -0.16198 0.14005 -0.17292 0.13589 C -0.18507 0.13104 -0.19514 0.12203 -0.20209 0.11394 C -0.20903 0.10608 -0.21198 0.09591 -0.21598 0.07997 C -0.21893 0.06402 -0.21893 0.05593 -0.21893 0.04391 C -0.21893 0.0319 -0.66823 -0.16154 -0.66823 -0.17356 " pathEditMode="relative" rAng="0" ptsTypes="fffffffffffffffffffffff">
                                      <p:cBhvr>
                                        <p:cTn id="18" dur="4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0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23781E-6 C -0.00416 -0.00809 -0.0184 -0.01595 -0.02291 -0.01595 C -0.05416 -0.01595 -0.08593 0.10908 -0.08593 0.23411 C -0.08593 0.17102 -0.10191 0.10908 -0.11718 0.10908 C -0.13316 0.10908 -0.14809 0.17217 -0.14809 0.23411 C -0.14809 0.20314 -0.15625 0.17102 -0.16406 0.17102 C -0.17256 0.17102 -0.17517 0.15207 -0.17517 0.18419 C -0.17517 0.16824 -0.18402 0.20314 -0.18836 0.20314 C -0.19236 0.20314 -0.25902 0.15368 -0.25902 0.1687 C -0.25902 0.16062 -0.3177 0.16547 -0.31979 0.16547 C -0.32066 0.16547 -0.39149 0.10191 -0.39149 0.10977 C -0.39149 0.10584 -0.45329 0.03859 -0.45434 0.03859 C -0.45434 0.03767 -0.48454 -0.01503 -0.48454 -0.01087 C -0.48454 -0.01295 -0.48854 -0.00786 -0.48941 -0.00786 C -0.48941 -0.00694 -0.48454 -0.00047 -0.48454 0.00138 C -0.48454 0.00046 -0.49166 0.00554 -0.49166 0.00462 C -0.49305 0.00462 -0.48454 0.00023 -0.48454 0.00138 C -0.48541 0.00138 -0.48454 -0.0037 -0.48454 -0.00486 C -0.48559 -0.00486 -0.66128 0.04668 -0.66128 0.04784 " pathEditMode="relative" rAng="0" ptsTypes="fffffffffffffffffff">
                                      <p:cBhvr>
                                        <p:cTn id="20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56" y="109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6508E-6 L -0.64965 -0.00185 " pathEditMode="relative" rAng="0" ptsTypes="AA">
                                      <p:cBhvr>
                                        <p:cTn id="22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323 L -0.30278 -0.19621 C -0.28889 -0.20499 -0.42604 -0.01017 -0.40434 -0.01017 C -0.37951 -0.01017 -0.54149 0.00231 -0.5276 0.01133 L -0.57413 0.09198 " pathEditMode="relative" rAng="0" ptsTypes="FffFF">
                                      <p:cBhvr>
                                        <p:cTn id="33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-5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54 -0.03027 L -0.42153 -0.07025 C -0.40746 -0.07927 -0.38646 -0.08435 -0.36458 -0.08435 C -0.33958 -0.08435 -0.31962 -0.07927 -0.30555 -0.07025 L 0.00261 -0.00092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-1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41"/>
            <a:ext cx="9144000" cy="68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3788" y="2356710"/>
            <a:ext cx="38164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Конец </a:t>
            </a:r>
            <a:endParaRPr lang="ru-RU" sz="9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2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3888432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На полянке рос грибок,</a:t>
            </a:r>
          </a:p>
          <a:p>
            <a:r>
              <a:rPr lang="ru-RU" sz="1600" dirty="0"/>
              <a:t>Дождик начинался,</a:t>
            </a:r>
          </a:p>
          <a:p>
            <a:r>
              <a:rPr lang="ru-RU" sz="1600" dirty="0"/>
              <a:t>И какой-то червячок </a:t>
            </a:r>
          </a:p>
          <a:p>
            <a:r>
              <a:rPr lang="ru-RU" sz="1600" dirty="0"/>
              <a:t>Под грибок забрался.</a:t>
            </a:r>
          </a:p>
          <a:p>
            <a:r>
              <a:rPr lang="ru-RU" sz="1600" dirty="0"/>
              <a:t>Он один, к нему ползет</a:t>
            </a:r>
          </a:p>
          <a:p>
            <a:r>
              <a:rPr lang="ru-RU" sz="1600" dirty="0"/>
              <a:t>Муравей с листочком,</a:t>
            </a:r>
          </a:p>
          <a:p>
            <a:r>
              <a:rPr lang="ru-RU" sz="1600" dirty="0"/>
              <a:t>Встал он рядышком - и вот</a:t>
            </a:r>
          </a:p>
          <a:p>
            <a:r>
              <a:rPr lang="ru-RU" sz="1600" dirty="0"/>
              <a:t>Двое под грибочком.</a:t>
            </a:r>
          </a:p>
          <a:p>
            <a:r>
              <a:rPr lang="ru-RU" sz="1600" dirty="0"/>
              <a:t>Рядом кто-то зашуршал -</a:t>
            </a:r>
          </a:p>
          <a:p>
            <a:r>
              <a:rPr lang="ru-RU" sz="1600" dirty="0"/>
              <a:t>Это жук рогатый.</a:t>
            </a:r>
          </a:p>
          <a:p>
            <a:r>
              <a:rPr lang="ru-RU" sz="1600" dirty="0"/>
              <a:t>Под грибок скорее встал:</a:t>
            </a:r>
          </a:p>
          <a:p>
            <a:r>
              <a:rPr lang="ru-RU" sz="1600" dirty="0"/>
              <a:t>- Можно к вам, ребята?</a:t>
            </a:r>
          </a:p>
          <a:p>
            <a:r>
              <a:rPr lang="ru-RU" sz="1600" dirty="0"/>
              <a:t>Стало трое под грибком.</a:t>
            </a:r>
          </a:p>
          <a:p>
            <a:r>
              <a:rPr lang="ru-RU" sz="1600" dirty="0"/>
              <a:t>Пчелка подлетела.</a:t>
            </a:r>
          </a:p>
          <a:p>
            <a:r>
              <a:rPr lang="ru-RU" sz="1600" dirty="0"/>
              <a:t>- Вместе дождик переждем,</a:t>
            </a:r>
          </a:p>
          <a:p>
            <a:r>
              <a:rPr lang="ru-RU" sz="1600" dirty="0"/>
              <a:t>Забирайся смело!</a:t>
            </a:r>
          </a:p>
          <a:p>
            <a:r>
              <a:rPr lang="ru-RU" sz="1600" dirty="0"/>
              <a:t>Было три да плюс один -</a:t>
            </a:r>
          </a:p>
          <a:p>
            <a:r>
              <a:rPr lang="ru-RU" sz="1600" dirty="0"/>
              <a:t>Их теперь четыре.</a:t>
            </a:r>
          </a:p>
          <a:p>
            <a:r>
              <a:rPr lang="ru-RU" sz="1600" dirty="0"/>
              <a:t>Светлячок влетает к ним,</a:t>
            </a:r>
          </a:p>
          <a:p>
            <a:r>
              <a:rPr lang="ru-RU" sz="1600" dirty="0"/>
              <a:t>Крылья растопырив.</a:t>
            </a:r>
          </a:p>
          <a:p>
            <a:r>
              <a:rPr lang="ru-RU" sz="1600" dirty="0"/>
              <a:t>Под грибочком стало пять.</a:t>
            </a:r>
          </a:p>
          <a:p>
            <a:r>
              <a:rPr lang="ru-RU" sz="1600" dirty="0"/>
              <a:t>К ним улитка хочет:</a:t>
            </a:r>
          </a:p>
          <a:p>
            <a:r>
              <a:rPr lang="ru-RU" sz="1600" dirty="0"/>
              <a:t>- Начал домик протекать,</a:t>
            </a:r>
          </a:p>
          <a:p>
            <a:r>
              <a:rPr lang="ru-RU" sz="1600" dirty="0"/>
              <a:t>Дождь мне спинку мочит!</a:t>
            </a:r>
          </a:p>
          <a:p>
            <a:r>
              <a:rPr lang="ru-RU" sz="1600" dirty="0"/>
              <a:t>Получилось ровно шесть.</a:t>
            </a:r>
          </a:p>
          <a:p>
            <a:r>
              <a:rPr lang="ru-RU" sz="1600" dirty="0"/>
              <a:t>Прилетела муха: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88640"/>
            <a:ext cx="396044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- Можно рядышком присесть?</a:t>
            </a:r>
          </a:p>
          <a:p>
            <a:r>
              <a:rPr lang="ru-RU" dirty="0"/>
              <a:t>Здесь тепло и сухо!</a:t>
            </a:r>
          </a:p>
          <a:p>
            <a:r>
              <a:rPr lang="ru-RU" dirty="0"/>
              <a:t>Под грибочком стало семь.</a:t>
            </a:r>
          </a:p>
          <a:p>
            <a:r>
              <a:rPr lang="ru-RU" dirty="0"/>
              <a:t>Вдруг кузнечик скачет:</a:t>
            </a:r>
          </a:p>
          <a:p>
            <a:r>
              <a:rPr lang="ru-RU" dirty="0"/>
              <a:t>- Я промок, замерз совсем!</a:t>
            </a:r>
          </a:p>
          <a:p>
            <a:r>
              <a:rPr lang="ru-RU" dirty="0"/>
              <a:t>Стало восемь, значит.</a:t>
            </a:r>
          </a:p>
          <a:p>
            <a:r>
              <a:rPr lang="ru-RU" dirty="0"/>
              <a:t>Тут комарик озорной</a:t>
            </a:r>
          </a:p>
          <a:p>
            <a:r>
              <a:rPr lang="ru-RU" dirty="0"/>
              <a:t>Стал звенеть и реять:</a:t>
            </a:r>
          </a:p>
          <a:p>
            <a:r>
              <a:rPr lang="ru-RU" dirty="0"/>
              <a:t>- Было восемь, а со мной </a:t>
            </a:r>
          </a:p>
          <a:p>
            <a:r>
              <a:rPr lang="ru-RU" dirty="0"/>
              <a:t>Получилось девять!</a:t>
            </a:r>
          </a:p>
          <a:p>
            <a:r>
              <a:rPr lang="ru-RU" dirty="0"/>
              <a:t>Вдруг откуда ни возьмись</a:t>
            </a:r>
          </a:p>
          <a:p>
            <a:r>
              <a:rPr lang="ru-RU" dirty="0"/>
              <a:t>Жаба появилась.</a:t>
            </a:r>
          </a:p>
          <a:p>
            <a:r>
              <a:rPr lang="ru-RU" dirty="0"/>
              <a:t>Посмотрела сверху вниз -</a:t>
            </a:r>
          </a:p>
          <a:p>
            <a:r>
              <a:rPr lang="ru-RU" dirty="0"/>
              <a:t>Мошки притаились.</a:t>
            </a:r>
          </a:p>
          <a:p>
            <a:r>
              <a:rPr lang="ru-RU" dirty="0"/>
              <a:t>- Я замерзла под дождем,</a:t>
            </a:r>
          </a:p>
          <a:p>
            <a:r>
              <a:rPr lang="ru-RU" dirty="0"/>
              <a:t>Здравствуйте, ребята!</a:t>
            </a:r>
          </a:p>
          <a:p>
            <a:r>
              <a:rPr lang="ru-RU" dirty="0"/>
              <a:t>Вас тут девять под грибком -</a:t>
            </a:r>
          </a:p>
          <a:p>
            <a:r>
              <a:rPr lang="ru-RU" dirty="0"/>
              <a:t>Буду я десятой!</a:t>
            </a:r>
          </a:p>
          <a:p>
            <a:r>
              <a:rPr lang="ru-RU" dirty="0"/>
              <a:t>Все пустились кто куда,</a:t>
            </a:r>
          </a:p>
          <a:p>
            <a:r>
              <a:rPr lang="ru-RU" dirty="0"/>
              <a:t>Кончился и дождик.</a:t>
            </a:r>
          </a:p>
          <a:p>
            <a:r>
              <a:rPr lang="ru-RU" dirty="0"/>
              <a:t>Жаба прыг туда-сюда -</a:t>
            </a:r>
          </a:p>
          <a:p>
            <a:r>
              <a:rPr lang="ru-RU" dirty="0"/>
              <a:t>Их поймать не может.</a:t>
            </a:r>
          </a:p>
        </p:txBody>
      </p:sp>
    </p:spTree>
    <p:extLst>
      <p:ext uri="{BB962C8B-B14F-4D97-AF65-F5344CB8AC3E}">
        <p14:creationId xmlns:p14="http://schemas.microsoft.com/office/powerpoint/2010/main" val="18858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97" y="5013174"/>
            <a:ext cx="1437500" cy="12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04" y="5497788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86" y="4269003"/>
            <a:ext cx="2299173" cy="198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12" y="5497788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8" y="3754026"/>
            <a:ext cx="2933368" cy="25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12" y="5497788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17" y="4763670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8664E-7 L -0.13177 -0.006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10" y="2981032"/>
            <a:ext cx="3828414" cy="33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12" y="5497788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10" y="2981032"/>
            <a:ext cx="3828414" cy="33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12" y="5497788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Лариса\AppData\Local\Temp\Rar$DI78.072\светлячок.gif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784">
                        <a14:foregroundMark x1="23100" y1="14966" x2="23100" y2="14966"/>
                        <a14:foregroundMark x1="24620" y1="22449" x2="24620" y2="22449"/>
                        <a14:foregroundMark x1="24620" y1="77211" x2="24620" y2="77211"/>
                        <a14:foregroundMark x1="22492" y1="82313" x2="22492" y2="82313"/>
                        <a14:foregroundMark x1="69301" y1="66667" x2="69301" y2="66667"/>
                        <a14:foregroundMark x1="83587" y1="65646" x2="83587" y2="65646"/>
                        <a14:foregroundMark x1="59271" y1="22449" x2="59271" y2="22449"/>
                        <a14:foregroundMark x1="63222" y1="16327" x2="63222" y2="16327"/>
                        <a14:foregroundMark x1="60486" y1="77891" x2="60486" y2="77891"/>
                        <a14:foregroundMark x1="89058" y1="69388" x2="89058" y2="69388"/>
                        <a14:foregroundMark x1="86930" y1="30952" x2="86930" y2="30952"/>
                        <a14:foregroundMark x1="88450" y1="28231" x2="88450" y2="28231"/>
                        <a14:foregroundMark x1="86930" y1="65986" x2="86930" y2="65986"/>
                        <a14:foregroundMark x1="22492" y1="86735" x2="22492" y2="86735"/>
                        <a14:foregroundMark x1="83587" y1="32653" x2="83587" y2="32653"/>
                        <a14:foregroundMark x1="63222" y1="81293" x2="63222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0" y="3622363"/>
            <a:ext cx="1370647" cy="1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54" y="2813581"/>
            <a:ext cx="4022304" cy="34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5353001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Лариса\AppData\Local\Temp\Rar$DI78.072\светлячок.gif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784">
                        <a14:foregroundMark x1="23100" y1="14966" x2="23100" y2="14966"/>
                        <a14:foregroundMark x1="24620" y1="22449" x2="24620" y2="22449"/>
                        <a14:foregroundMark x1="24620" y1="77211" x2="24620" y2="77211"/>
                        <a14:foregroundMark x1="22492" y1="82313" x2="22492" y2="82313"/>
                        <a14:foregroundMark x1="69301" y1="66667" x2="69301" y2="66667"/>
                        <a14:foregroundMark x1="83587" y1="65646" x2="83587" y2="65646"/>
                        <a14:foregroundMark x1="59271" y1="22449" x2="59271" y2="22449"/>
                        <a14:foregroundMark x1="63222" y1="16327" x2="63222" y2="16327"/>
                        <a14:foregroundMark x1="60486" y1="77891" x2="60486" y2="77891"/>
                        <a14:foregroundMark x1="89058" y1="69388" x2="89058" y2="69388"/>
                        <a14:foregroundMark x1="86930" y1="30952" x2="86930" y2="30952"/>
                        <a14:foregroundMark x1="88450" y1="28231" x2="88450" y2="28231"/>
                        <a14:foregroundMark x1="86930" y1="65986" x2="86930" y2="65986"/>
                        <a14:foregroundMark x1="22492" y1="86735" x2="22492" y2="86735"/>
                        <a14:foregroundMark x1="83587" y1="32653" x2="83587" y2="32653"/>
                        <a14:foregroundMark x1="63222" y1="81293" x2="63222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0" y="3622363"/>
            <a:ext cx="1370647" cy="1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Лариса\AppData\Local\Temp\Rar$DI16.072\улитка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0066" y1="17761" x2="40066" y2="17761"/>
                        <a14:foregroundMark x1="24503" y1="83784" x2="24503" y2="83784"/>
                        <a14:foregroundMark x1="73841" y1="71042" x2="73841" y2="71042"/>
                        <a14:foregroundMark x1="82119" y1="56371" x2="82119" y2="56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257">
            <a:off x="2677780" y="5607316"/>
            <a:ext cx="75566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385E-6 L 0.02153 -0.04623 C 0.02396 -0.05847 0.00434 -0.05847 0.02622 -0.05847 C 0.05122 -0.05847 0.01215 -0.08621 0.02622 -0.07719 L 0.02865 -0.0986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9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91" y="2085719"/>
            <a:ext cx="4865092" cy="42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5353001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Лариса\AppData\Local\Temp\Rar$DI78.072\светлячок.gif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784">
                        <a14:foregroundMark x1="23100" y1="14966" x2="23100" y2="14966"/>
                        <a14:foregroundMark x1="24620" y1="22449" x2="24620" y2="22449"/>
                        <a14:foregroundMark x1="24620" y1="77211" x2="24620" y2="77211"/>
                        <a14:foregroundMark x1="22492" y1="82313" x2="22492" y2="82313"/>
                        <a14:foregroundMark x1="69301" y1="66667" x2="69301" y2="66667"/>
                        <a14:foregroundMark x1="83587" y1="65646" x2="83587" y2="65646"/>
                        <a14:foregroundMark x1="59271" y1="22449" x2="59271" y2="22449"/>
                        <a14:foregroundMark x1="63222" y1="16327" x2="63222" y2="16327"/>
                        <a14:foregroundMark x1="60486" y1="77891" x2="60486" y2="77891"/>
                        <a14:foregroundMark x1="89058" y1="69388" x2="89058" y2="69388"/>
                        <a14:foregroundMark x1="86930" y1="30952" x2="86930" y2="30952"/>
                        <a14:foregroundMark x1="88450" y1="28231" x2="88450" y2="28231"/>
                        <a14:foregroundMark x1="86930" y1="65986" x2="86930" y2="65986"/>
                        <a14:foregroundMark x1="22492" y1="86735" x2="22492" y2="86735"/>
                        <a14:foregroundMark x1="83587" y1="32653" x2="83587" y2="32653"/>
                        <a14:foregroundMark x1="63222" y1="81293" x2="63222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0" y="3622363"/>
            <a:ext cx="1370647" cy="1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Лариса\AppData\Local\Temp\Rar$DI16.072\улитка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0066" y1="17761" x2="40066" y2="17761"/>
                        <a14:foregroundMark x1="24503" y1="83784" x2="24503" y2="83784"/>
                        <a14:foregroundMark x1="73841" y1="71042" x2="73841" y2="71042"/>
                        <a14:foregroundMark x1="82119" y1="56371" x2="82119" y2="56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257">
            <a:off x="2799369" y="4984918"/>
            <a:ext cx="75566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Лариса\AppData\Local\Temp\Rar$DI59.072\муха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492">
            <a:off x="3616353" y="3335084"/>
            <a:ext cx="903759" cy="7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98"/>
            <a:ext cx="9144000" cy="686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6" y="2475704"/>
            <a:ext cx="550222" cy="16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5372360" y="3939496"/>
            <a:ext cx="1687340" cy="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Cj0193332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06" y="2366800"/>
            <a:ext cx="1249599" cy="186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ариса\AppData\Local\Temp\Rar$DI92.072\грибок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85" l="1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996365"/>
            <a:ext cx="4968553" cy="42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ариса\AppData\Local\Temp\Rar$DI90.072\червяк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59" b="97222" l="7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5353001"/>
            <a:ext cx="1365077" cy="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000803_1080_8767_vu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" y="1218146"/>
            <a:ext cx="1226677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Cj0193330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1597241"/>
            <a:ext cx="1539081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j0193332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" y="1280410"/>
            <a:ext cx="1778815" cy="2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000803_1055_8579_vuvv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0" y="2085719"/>
            <a:ext cx="1497870" cy="24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000803_1080_8782_vuv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304850"/>
            <a:ext cx="2826827" cy="32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6191906" y="3997092"/>
            <a:ext cx="2687144" cy="7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Лариса\Pictures\земл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6" b="76667" l="9121" r="42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4" t="50513" r="57999" b="20422"/>
          <a:stretch/>
        </p:blipFill>
        <p:spPr bwMode="auto">
          <a:xfrm>
            <a:off x="-82458" y="3243194"/>
            <a:ext cx="2687144" cy="13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&amp;Acy;&amp;ncy;&amp;icy;&amp;mcy;&amp;acy;&amp;shcy;&amp;kcy;&amp;icy; &amp;ocy; &amp;pcy;&amp;ocy;&amp;gcy;&amp;ocy;&amp;dcy;&amp;iecy;, &amp;scy;&amp;ocy;&amp;lcy;&amp;ncy;&amp;tscy;&amp;iecy;, &amp;gcy;&amp;rcy;&amp;ocy;&amp;zcy;&amp;acy;, &amp;ocy;&amp;scy;&amp;iecy;&amp;ncy;&amp;softcy;, &amp;zcy;&amp;icy;&amp;mcy;&amp;acy;, &amp;vcy;&amp;iecy;&amp;scy;&amp;ncy;&amp;acy;, &amp;lcy;&amp;iecy;&amp;tcy;&amp;ocy; | Smayls.r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5" y="395287"/>
            <a:ext cx="3600400" cy="25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Лариса\AppData\Local\Temp\Rar$DI58.072\муравей.gif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50" y="4887213"/>
            <a:ext cx="890588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Лариса\AppData\Local\Temp\Rar$DI51.072\жук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" b="99355" l="0" r="98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42" y="4672908"/>
            <a:ext cx="1110260" cy="8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Лариса\AppData\Local\Temp\Rar$DI22.072\пчёл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" b="100000" l="0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180">
            <a:off x="3254806" y="3954485"/>
            <a:ext cx="1156178" cy="12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Лариса\AppData\Local\Temp\Rar$DI78.072\светлячок.gif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784">
                        <a14:foregroundMark x1="23100" y1="14966" x2="23100" y2="14966"/>
                        <a14:foregroundMark x1="24620" y1="22449" x2="24620" y2="22449"/>
                        <a14:foregroundMark x1="24620" y1="77211" x2="24620" y2="77211"/>
                        <a14:foregroundMark x1="22492" y1="82313" x2="22492" y2="82313"/>
                        <a14:foregroundMark x1="69301" y1="66667" x2="69301" y2="66667"/>
                        <a14:foregroundMark x1="83587" y1="65646" x2="83587" y2="65646"/>
                        <a14:foregroundMark x1="59271" y1="22449" x2="59271" y2="22449"/>
                        <a14:foregroundMark x1="63222" y1="16327" x2="63222" y2="16327"/>
                        <a14:foregroundMark x1="60486" y1="77891" x2="60486" y2="77891"/>
                        <a14:foregroundMark x1="89058" y1="69388" x2="89058" y2="69388"/>
                        <a14:foregroundMark x1="86930" y1="30952" x2="86930" y2="30952"/>
                        <a14:foregroundMark x1="88450" y1="28231" x2="88450" y2="28231"/>
                        <a14:foregroundMark x1="86930" y1="65986" x2="86930" y2="65986"/>
                        <a14:foregroundMark x1="22492" y1="86735" x2="22492" y2="86735"/>
                        <a14:foregroundMark x1="83587" y1="32653" x2="83587" y2="32653"/>
                        <a14:foregroundMark x1="63222" y1="81293" x2="63222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10" y="3622363"/>
            <a:ext cx="1370647" cy="122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Лариса\AppData\Local\Temp\Rar$DI16.072\улитка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0066" y1="17761" x2="40066" y2="17761"/>
                        <a14:foregroundMark x1="24503" y1="83784" x2="24503" y2="83784"/>
                        <a14:foregroundMark x1="73841" y1="71042" x2="73841" y2="71042"/>
                        <a14:foregroundMark x1="82119" y1="56371" x2="82119" y2="56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257">
            <a:off x="2799369" y="4984918"/>
            <a:ext cx="75566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Лариса\AppData\Local\Temp\Rar$DI59.072\муха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492">
            <a:off x="3616353" y="3335084"/>
            <a:ext cx="903759" cy="7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Лариса\AppData\Local\Temp\Rar$DI53.072\кузнечик.gi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49" b="985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16" y="4016664"/>
            <a:ext cx="1630807" cy="8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256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"На полянке рос грибок..."    Владимирова 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МБДОУ №277</cp:lastModifiedBy>
  <cp:revision>27</cp:revision>
  <dcterms:created xsi:type="dcterms:W3CDTF">2013-01-25T15:26:08Z</dcterms:created>
  <dcterms:modified xsi:type="dcterms:W3CDTF">2021-09-16T16:31:10Z</dcterms:modified>
</cp:coreProperties>
</file>