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CA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56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770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6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14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209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60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7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21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794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327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846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rgbClr val="12D5C4"/>
            </a:gs>
            <a:gs pos="55000">
              <a:srgbClr val="03D4A8"/>
            </a:gs>
            <a:gs pos="9000">
              <a:srgbClr val="21D6E0"/>
            </a:gs>
            <a:gs pos="90000">
              <a:srgbClr val="14CA7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1F25E-A27A-4696-8712-1F1EADCA668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63F87-D338-4D42-ADFD-865CA6286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094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giiif.ru/at/generator.php?text=%D0%96%D1%83%D1%80%D0%B0%D0%B2%D0%BB%D1%8C%20%D0%B8%20%D1%86%D0%B0%D0%BF%D0%BB%D1%8F&amp;size=80&amp;texture=107&amp;font=AA_Assuan%20Medium&amp;orientation=ES&amp;r=255&amp;g=255&amp;b=255&amp;transparent=true&amp;shadow=ES&amp;dec=cossin&amp;koeff=0.03&amp;snow_count=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174" y="1111970"/>
            <a:ext cx="84677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http://gnomik-nn.narod.ru/fairytale/juravl_i_chaplya/01.jpg"/>
          <p:cNvPicPr/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4167" l="61250" r="9843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0194"/>
          <a:stretch/>
        </p:blipFill>
        <p:spPr bwMode="auto">
          <a:xfrm>
            <a:off x="4932040" y="2094988"/>
            <a:ext cx="2443871" cy="4701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http://gnomik-nn.narod.ru/fairytale/juravl_i_chaplya/01.jpg"/>
          <p:cNvPicPr/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2917" b="82500" l="3125" r="30000">
                        <a14:foregroundMark x1="12188" y1="71667" x2="12188" y2="71667"/>
                        <a14:foregroundMark x1="12812" y1="76667" x2="12812" y2="76667"/>
                        <a14:foregroundMark x1="11875" y1="79583" x2="11875" y2="79583"/>
                        <a14:foregroundMark x1="15937" y1="77917" x2="15937" y2="779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1421" r="68178" b="15659"/>
          <a:stretch/>
        </p:blipFill>
        <p:spPr bwMode="auto">
          <a:xfrm>
            <a:off x="1907704" y="2431335"/>
            <a:ext cx="2090577" cy="416368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15516" y="188640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Муниципальное бюджетное  дошкольное образовательное учреждение </a:t>
            </a:r>
          </a:p>
          <a:p>
            <a:pPr algn="ctr"/>
            <a:r>
              <a:rPr lang="ru-RU" b="1" dirty="0" smtClean="0"/>
              <a:t>Детский </a:t>
            </a:r>
            <a:r>
              <a:rPr lang="ru-RU" b="1" dirty="0"/>
              <a:t>сад № 277 общеразвивающего вида Советского района городского округа город Уфа Республики Башкортостан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15516" y="6359060"/>
            <a:ext cx="8532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Воспитатель высшей квалификационной категории </a:t>
            </a:r>
            <a:r>
              <a:rPr lang="ru-RU" dirty="0" smtClean="0"/>
              <a:t>Харисова </a:t>
            </a:r>
            <a:r>
              <a:rPr lang="ru-RU" dirty="0" err="1" smtClean="0"/>
              <a:t>Айгуль</a:t>
            </a:r>
            <a:r>
              <a:rPr lang="ru-RU" dirty="0" smtClean="0"/>
              <a:t> </a:t>
            </a:r>
            <a:r>
              <a:rPr lang="ru-RU" dirty="0" err="1" smtClean="0"/>
              <a:t>Ринатовна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0475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juravl_i_chaplya/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4989" y="5197842"/>
            <a:ext cx="69763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Жили-были по разным концам одного болота Журавль и Цапля. Соседствовали по-доброму, в гости наведывались.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Да скучно Журавлю стало в одиночку век коротать, и решил он жениться.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 Пойду-ка я посватаюсь к Цапле! - и пошлёпал по болоту. </a:t>
            </a:r>
          </a:p>
        </p:txBody>
      </p:sp>
    </p:spTree>
    <p:extLst>
      <p:ext uri="{BB962C8B-B14F-4D97-AF65-F5344CB8AC3E}">
        <p14:creationId xmlns:p14="http://schemas.microsoft.com/office/powerpoint/2010/main" val="254141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juravl_i_chaplya/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04" y="0"/>
            <a:ext cx="9165704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267744" y="476672"/>
            <a:ext cx="352839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Семь верст грязь месил, насилу добрёл. Едва отдышался, и стучит в избушку: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 Цапля, ты дома?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 Дома, где ж мне ещё быть! Ты чего хотел, долговязый?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 Выходи за меня замуж!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Рассмеялась в ответ Цапля: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 Нет, Журавль, не пойду! Ты на себя взгляни: ноги у тебя длинные, одежда короткая. Не пара ты мне! Да и кормить мне тебя нечем.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Так и пошел Журавль домой </a:t>
            </a:r>
            <a:r>
              <a:rPr lang="ru-RU" b="1" dirty="0" err="1">
                <a:solidFill>
                  <a:schemeClr val="bg1"/>
                </a:solidFill>
              </a:rPr>
              <a:t>несолоно</a:t>
            </a:r>
            <a:r>
              <a:rPr lang="ru-RU" b="1" dirty="0">
                <a:solidFill>
                  <a:schemeClr val="bg1"/>
                </a:solidFill>
              </a:rPr>
              <a:t> хлебавши. </a:t>
            </a:r>
          </a:p>
        </p:txBody>
      </p:sp>
    </p:spTree>
    <p:extLst>
      <p:ext uri="{BB962C8B-B14F-4D97-AF65-F5344CB8AC3E}">
        <p14:creationId xmlns:p14="http://schemas.microsoft.com/office/powerpoint/2010/main" val="191429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juravl_i_chaplya/0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87" y="0"/>
            <a:ext cx="915018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51520" y="116632"/>
            <a:ext cx="5256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А Цапля задумалась: "И зачем я его прогнала? Чем одной жить, выйду-ка я за Журавля".</a:t>
            </a:r>
            <a:br>
              <a:rPr lang="ru-RU" b="1" dirty="0"/>
            </a:br>
            <a:r>
              <a:rPr lang="ru-RU" b="1" dirty="0"/>
              <a:t>И пошла на другой конец болота. Кое-как добралась, стучится:</a:t>
            </a:r>
            <a:br>
              <a:rPr lang="ru-RU" b="1" dirty="0"/>
            </a:br>
            <a:r>
              <a:rPr lang="ru-RU" b="1" dirty="0"/>
              <a:t>- </a:t>
            </a:r>
            <a:r>
              <a:rPr lang="ru-RU" b="1" dirty="0" err="1"/>
              <a:t>Журавушка</a:t>
            </a:r>
            <a:r>
              <a:rPr lang="ru-RU" b="1" dirty="0"/>
              <a:t>, возьми меня замуж!</a:t>
            </a:r>
            <a:br>
              <a:rPr lang="ru-RU" b="1" dirty="0"/>
            </a:br>
            <a:r>
              <a:rPr lang="ru-RU" b="1" dirty="0"/>
              <a:t>- Ты, одноногая, когда последний раз в зеркало смотрелась? Не хочу я на такой жениться.</a:t>
            </a:r>
            <a:br>
              <a:rPr lang="ru-RU" b="1" dirty="0"/>
            </a:br>
            <a:r>
              <a:rPr lang="ru-RU" b="1" dirty="0"/>
              <a:t>Цапля заплакала со стыда и воротилась к себе. </a:t>
            </a:r>
          </a:p>
        </p:txBody>
      </p:sp>
    </p:spTree>
    <p:extLst>
      <p:ext uri="{BB962C8B-B14F-4D97-AF65-F5344CB8AC3E}">
        <p14:creationId xmlns:p14="http://schemas.microsoft.com/office/powerpoint/2010/main" val="28359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juravl_i_chaplya/0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860032" y="260648"/>
            <a:ext cx="38884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А Журавль спохватился и думает:</a:t>
            </a:r>
            <a:br>
              <a:rPr lang="ru-RU" b="1" dirty="0"/>
            </a:br>
            <a:r>
              <a:rPr lang="ru-RU" b="1" dirty="0"/>
              <a:t>"Зря я Цаплю обидел! Возьму-ка всё-таки её замуж!"</a:t>
            </a:r>
            <a:br>
              <a:rPr lang="ru-RU" b="1" dirty="0"/>
            </a:br>
            <a:r>
              <a:rPr lang="ru-RU" b="1" dirty="0"/>
              <a:t>Приходит и говорит:</a:t>
            </a:r>
            <a:br>
              <a:rPr lang="ru-RU" b="1" dirty="0"/>
            </a:br>
            <a:r>
              <a:rPr lang="ru-RU" b="1" dirty="0"/>
              <a:t>- Цапля! Решил я всё же на тебе жениться.</a:t>
            </a:r>
            <a:br>
              <a:rPr lang="ru-RU" b="1" dirty="0"/>
            </a:br>
            <a:r>
              <a:rPr lang="ru-RU" b="1" dirty="0"/>
              <a:t>- Убирайся, не хочу я за тебя идти!</a:t>
            </a:r>
            <a:br>
              <a:rPr lang="ru-RU" b="1" dirty="0"/>
            </a:br>
            <a:r>
              <a:rPr lang="ru-RU" b="1" dirty="0"/>
              <a:t>С тем и ушёл Журавль.</a:t>
            </a:r>
            <a:br>
              <a:rPr lang="ru-RU" b="1" dirty="0"/>
            </a:br>
            <a:r>
              <a:rPr lang="ru-RU" b="1" dirty="0"/>
              <a:t>Цапля </a:t>
            </a:r>
            <a:r>
              <a:rPr lang="ru-RU" b="1" dirty="0" err="1"/>
              <a:t>размышляет:"Зря</a:t>
            </a:r>
            <a:r>
              <a:rPr lang="ru-RU" b="1" dirty="0"/>
              <a:t> я отказалась. Чего одной-то жить? " И вновь пошла к Журавлю свататься, но теперь и он не хочет. </a:t>
            </a:r>
          </a:p>
        </p:txBody>
      </p:sp>
    </p:spTree>
    <p:extLst>
      <p:ext uri="{BB962C8B-B14F-4D97-AF65-F5344CB8AC3E}">
        <p14:creationId xmlns:p14="http://schemas.microsoft.com/office/powerpoint/2010/main" val="79419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juravl_i_chaplya/0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40" y="0"/>
            <a:ext cx="916114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51520" y="188639"/>
            <a:ext cx="21957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Вот так до сих пор и ходят они по болоту друг за дружкой, да никак не женятся. А всё оттого, что гордыня их замучила</a:t>
            </a:r>
          </a:p>
        </p:txBody>
      </p:sp>
    </p:spTree>
    <p:extLst>
      <p:ext uri="{BB962C8B-B14F-4D97-AF65-F5344CB8AC3E}">
        <p14:creationId xmlns:p14="http://schemas.microsoft.com/office/powerpoint/2010/main" val="121414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2132856"/>
            <a:ext cx="6696744" cy="1631216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10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Конец </a:t>
            </a:r>
            <a:endParaRPr lang="ru-RU" sz="10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514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196752"/>
            <a:ext cx="88204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А, кто слушал и смотрел молодец!</a:t>
            </a:r>
            <a:endParaRPr lang="ru-RU" sz="10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2461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122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</dc:creator>
  <cp:lastModifiedBy>МБДОУ №277</cp:lastModifiedBy>
  <cp:revision>6</cp:revision>
  <dcterms:created xsi:type="dcterms:W3CDTF">2013-07-18T09:58:34Z</dcterms:created>
  <dcterms:modified xsi:type="dcterms:W3CDTF">2021-09-16T16:33:39Z</dcterms:modified>
</cp:coreProperties>
</file>