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4" r:id="rId3"/>
    <p:sldId id="268" r:id="rId4"/>
    <p:sldId id="295" r:id="rId5"/>
    <p:sldId id="265" r:id="rId6"/>
    <p:sldId id="296" r:id="rId7"/>
    <p:sldId id="299" r:id="rId8"/>
    <p:sldId id="297" r:id="rId9"/>
    <p:sldId id="261" r:id="rId10"/>
    <p:sldId id="300" r:id="rId11"/>
    <p:sldId id="259" r:id="rId12"/>
    <p:sldId id="258" r:id="rId13"/>
    <p:sldId id="270" r:id="rId14"/>
    <p:sldId id="271" r:id="rId15"/>
    <p:sldId id="272" r:id="rId16"/>
    <p:sldId id="273" r:id="rId17"/>
    <p:sldId id="274" r:id="rId18"/>
    <p:sldId id="301" r:id="rId19"/>
    <p:sldId id="303" r:id="rId20"/>
    <p:sldId id="304" r:id="rId21"/>
    <p:sldId id="305" r:id="rId22"/>
    <p:sldId id="284" r:id="rId23"/>
    <p:sldId id="302" r:id="rId24"/>
    <p:sldId id="306" r:id="rId25"/>
    <p:sldId id="288" r:id="rId26"/>
    <p:sldId id="309" r:id="rId27"/>
    <p:sldId id="290" r:id="rId28"/>
    <p:sldId id="310" r:id="rId29"/>
    <p:sldId id="31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45" autoAdjust="0"/>
  </p:normalViewPr>
  <p:slideViewPr>
    <p:cSldViewPr>
      <p:cViewPr varScale="1">
        <p:scale>
          <a:sx n="58" d="100"/>
          <a:sy n="58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18F9-49BD-4881-BAE5-F77872C5A39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7CD3F-296E-4357-83B1-D6701090A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86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CD3F-296E-4357-83B1-D6701090A49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04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CD3F-296E-4357-83B1-D6701090A49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0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CD3F-296E-4357-83B1-D6701090A49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0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CD3F-296E-4357-83B1-D6701090A49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0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CD3F-296E-4357-83B1-D6701090A49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0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2097-42EB-46EE-8533-F655B73EAF5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FD51-FD97-471A-B6EB-11E3BE5133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Лида\Documents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900igr.net/up/datai/257078/0010-018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132856"/>
            <a:ext cx="6667500" cy="5000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3407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«Семья»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013176"/>
            <a:ext cx="486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Андреева Э.А.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Комм М.Г.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4138"/>
            <a:ext cx="3419872" cy="253180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475656" y="1073097"/>
            <a:ext cx="5832648" cy="1454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ариант 3</a:t>
            </a:r>
          </a:p>
          <a:p>
            <a:pPr lvl="0"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мы делаем?»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102767"/>
            <a:ext cx="9324528" cy="41549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экране изображены члены семьи и предметные картинки. Ребёнок должен найти к каждому члену семьи подходящий предмет.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Дедушка – читает газету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Бабушка – вяжет носки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Мама – готовит ужин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Папа – ремонтирует машину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Брат – играет с мячом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Сестра – играет с куклой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Младенец – играет с погремушкой.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1107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ида\Documents\удаление\54926538186ff9ea03f5d4f9582db31d9595eeb7905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04248"/>
          </a:xfrm>
          <a:prstGeom prst="rect">
            <a:avLst/>
          </a:prstGeom>
          <a:noFill/>
        </p:spPr>
      </p:pic>
      <p:pic>
        <p:nvPicPr>
          <p:cNvPr id="2055" name="Picture 7" descr="https://dom-podarka.ru/img/products/235-9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551" b="8400"/>
          <a:stretch>
            <a:fillRect/>
          </a:stretch>
        </p:blipFill>
        <p:spPr bwMode="auto">
          <a:xfrm>
            <a:off x="6300192" y="3861048"/>
            <a:ext cx="3096344" cy="2996952"/>
          </a:xfrm>
          <a:prstGeom prst="rect">
            <a:avLst/>
          </a:prstGeom>
          <a:noFill/>
        </p:spPr>
      </p:pic>
      <p:pic>
        <p:nvPicPr>
          <p:cNvPr id="7" name="Рисунок 6" descr="depositphotos_116924382-stock-illustration-grandfather-and-grandmother-drink-tea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916832"/>
            <a:ext cx="3096344" cy="517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Picture 19" descr="https://www.360degreemarketing.com.au/hs-fs/hub/279593/file-3874507465-jpg/images/shutterstock_130049609-resized-600.jpg?t=151109149147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2896"/>
            <a:ext cx="1800200" cy="13501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6 0.1118 L 0.25191 0.1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ида\Documents\удаление\54926538186ff9ea03f5d4f9582db31d9595eeb790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248"/>
          </a:xfrm>
          <a:prstGeom prst="rect">
            <a:avLst/>
          </a:prstGeom>
          <a:noFill/>
        </p:spPr>
      </p:pic>
      <p:pic>
        <p:nvPicPr>
          <p:cNvPr id="4" name="Picture 7" descr="https://dom-podarka.ru/img/products/235-9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551" b="8400"/>
          <a:stretch>
            <a:fillRect/>
          </a:stretch>
        </p:blipFill>
        <p:spPr bwMode="auto">
          <a:xfrm>
            <a:off x="6444208" y="4077072"/>
            <a:ext cx="3096344" cy="2780928"/>
          </a:xfrm>
          <a:prstGeom prst="rect">
            <a:avLst/>
          </a:prstGeom>
          <a:noFill/>
        </p:spPr>
      </p:pic>
      <p:pic>
        <p:nvPicPr>
          <p:cNvPr id="5" name="Рисунок 4" descr="depositphotos_116924382-stock-illustration-grandfather-and-grandmother-drink-te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44824"/>
            <a:ext cx="4032448" cy="5192467"/>
          </a:xfrm>
          <a:prstGeom prst="rect">
            <a:avLst/>
          </a:prstGeom>
        </p:spPr>
      </p:pic>
      <p:pic>
        <p:nvPicPr>
          <p:cNvPr id="1028" name="Picture 4" descr="http://monro-design.ru/wp-content/uploads/2011/06/1-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669769"/>
            <a:ext cx="1008112" cy="892637"/>
          </a:xfrm>
          <a:prstGeom prst="rect">
            <a:avLst/>
          </a:prstGeom>
          <a:noFill/>
        </p:spPr>
      </p:pic>
      <p:pic>
        <p:nvPicPr>
          <p:cNvPr id="10" name="Рисунок 9" descr="130758042_14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221088"/>
            <a:ext cx="2232248" cy="1038074"/>
          </a:xfrm>
          <a:prstGeom prst="rect">
            <a:avLst/>
          </a:prstGeo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2428E-6 L -0.20086 -0.0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3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intonic.ru/uploads/images/2016/05/11/img_573336af1d36a.jpg"/>
          <p:cNvPicPr>
            <a:picLocks noChangeAspect="1" noChangeArrowheads="1"/>
          </p:cNvPicPr>
          <p:nvPr/>
        </p:nvPicPr>
        <p:blipFill>
          <a:blip r:embed="rId2" cstate="print"/>
          <a:srcRect l="1713" t="2342" r="1382" b="315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1506" name="Picture 2" descr="http://images2.fanpop.com/image/photos/12900000/cinderella-disney-cinderella-12940478-277-5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575" y="1695450"/>
            <a:ext cx="2638425" cy="5162550"/>
          </a:xfrm>
          <a:prstGeom prst="rect">
            <a:avLst/>
          </a:prstGeom>
          <a:noFill/>
        </p:spPr>
      </p:pic>
      <p:pic>
        <p:nvPicPr>
          <p:cNvPr id="6" name="Picture 8" descr="http://gif-kartinki.ru/2/kastrjul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60032" y="2852936"/>
            <a:ext cx="1224136" cy="94249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17309 0.02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http://www.playcast.ru/uploads/2015/04/16/13198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153" cy="6858000"/>
          </a:xfrm>
          <a:prstGeom prst="rect">
            <a:avLst/>
          </a:prstGeom>
          <a:noFill/>
        </p:spPr>
      </p:pic>
      <p:pic>
        <p:nvPicPr>
          <p:cNvPr id="7" name="Picture 6" descr="http://900igr.net/up/datai/202746/0004-016-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12275"/>
            <a:ext cx="5004048" cy="35457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laycast.ru/uploads/2015/04/16/13198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153" cy="6858000"/>
          </a:xfrm>
          <a:prstGeom prst="rect">
            <a:avLst/>
          </a:prstGeom>
          <a:noFill/>
        </p:spPr>
      </p:pic>
      <p:pic>
        <p:nvPicPr>
          <p:cNvPr id="33794" name="Picture 2" descr="http://clipart-library.com/img1/1395650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11471"/>
            <a:ext cx="4716016" cy="444652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laycast.ru/uploads/2015/04/16/13198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153" cy="6858000"/>
          </a:xfrm>
          <a:prstGeom prst="rect">
            <a:avLst/>
          </a:prstGeom>
          <a:noFill/>
        </p:spPr>
      </p:pic>
      <p:pic>
        <p:nvPicPr>
          <p:cNvPr id="32776" name="Picture 8" descr="http://img1.liveinternet.ru/images/attach/c/2/69/261/69261035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51534"/>
            <a:ext cx="3240360" cy="5606466"/>
          </a:xfrm>
          <a:prstGeom prst="rect">
            <a:avLst/>
          </a:prstGeom>
          <a:noFill/>
        </p:spPr>
      </p:pic>
      <p:pic>
        <p:nvPicPr>
          <p:cNvPr id="32778" name="Picture 10" descr="http://www.playcast.ru/uploads/2015/02/11/120566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02587"/>
            <a:ext cx="1656184" cy="35554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44878 -0.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playcast.ru/uploads/2015/04/16/13198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153" cy="6858000"/>
          </a:xfrm>
          <a:prstGeom prst="rect">
            <a:avLst/>
          </a:prstGeom>
          <a:noFill/>
        </p:spPr>
      </p:pic>
      <p:pic>
        <p:nvPicPr>
          <p:cNvPr id="31746" name="Picture 2" descr="http://otkosidea.ru/images/stories/family-children/18802766_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" r="29441" b="2561"/>
          <a:stretch>
            <a:fillRect/>
          </a:stretch>
        </p:blipFill>
        <p:spPr bwMode="auto">
          <a:xfrm>
            <a:off x="827584" y="1844824"/>
            <a:ext cx="2390953" cy="3555776"/>
          </a:xfrm>
          <a:prstGeom prst="rect">
            <a:avLst/>
          </a:prstGeom>
          <a:noFill/>
        </p:spPr>
      </p:pic>
      <p:pic>
        <p:nvPicPr>
          <p:cNvPr id="31748" name="Picture 4" descr="http://klubmama.ru/wp-content/uploads/2015/04/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445224"/>
            <a:ext cx="883734" cy="108011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-0.05764 L -0.36337 -0.2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85324" y="0"/>
            <a:ext cx="6094987" cy="451225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98711" y="1712353"/>
            <a:ext cx="7416824" cy="17281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4</a:t>
            </a: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мы помогаем родным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123" y="3626346"/>
            <a:ext cx="9144000" cy="30469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экране ребенок, который выполняет разные действия. Дети должны определить «хорошо» он делает или «плохо». </a:t>
            </a: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моет посуду.                     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разбил тарелку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убирает игрушки.             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рвет книгу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вытирает пыль.             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мусорит.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кормит кошку.                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дергает собаку за хвост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1107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39"/>
            <a:ext cx="1440160" cy="16906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375025"/>
            <a:ext cx="38893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kartinki-vernisazh.ru/_ph/24/1/99067540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9731" y="3468550"/>
            <a:ext cx="3664269" cy="3389450"/>
          </a:xfrm>
          <a:prstGeom prst="rect">
            <a:avLst/>
          </a:prstGeom>
          <a:noFill/>
        </p:spPr>
      </p:pic>
      <p:pic>
        <p:nvPicPr>
          <p:cNvPr id="12" name="Picture 10" descr="https://img.clipartxtras.com/947cdab5c8a02264081e36cd76bc2019_broken-hand-clipart-28793-imgflash-broken-hand-clipart_748-1300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79262"/>
            <a:ext cx="2592288" cy="357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82169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3" y="9488"/>
            <a:ext cx="9176823" cy="684851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2845225"/>
            <a:ext cx="8468665" cy="40050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детям понятие «семья», из кого она состоит, формировать у детей представление о семье как о людях, которые живут вместе, любят друг друга, заботятся друг о друге.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1198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39"/>
            <a:ext cx="1440160" cy="16906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375025"/>
            <a:ext cx="38893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freeclipart.pw/uploads/2017/06/children-cleaning-up-toys-clipart-clipartsgram--1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93661"/>
            <a:ext cx="3220303" cy="4140844"/>
          </a:xfrm>
          <a:prstGeom prst="rect">
            <a:avLst/>
          </a:prstGeom>
          <a:noFill/>
        </p:spPr>
      </p:pic>
      <p:pic>
        <p:nvPicPr>
          <p:cNvPr id="13" name="Picture 14" descr="https://media.istockphoto.com/vectors/child-destroying-toys-vector-id536026257?k=6&amp;m=536026257&amp;s=612x612&amp;w=0&amp;h=RfsFw07-Sg52nK65SkTIjM3jr02v_63ilUFDWhrbiq8=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9072" y="2723671"/>
            <a:ext cx="3015416" cy="4134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17999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39"/>
            <a:ext cx="1440160" cy="16906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375025"/>
            <a:ext cx="38893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clipart-library.com/newimages/cleaning-clip-art-2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53" y="2758983"/>
            <a:ext cx="4320480" cy="4320480"/>
          </a:xfrm>
          <a:prstGeom prst="rect">
            <a:avLst/>
          </a:prstGeom>
          <a:noFill/>
        </p:spPr>
      </p:pic>
      <p:pic>
        <p:nvPicPr>
          <p:cNvPr id="14" name="Рисунок 13" descr="a2e3fbf43b2c2689f11a3ae67d89ad4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FEF"/>
              </a:clrFrom>
              <a:clrTo>
                <a:srgbClr val="FEF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1935689"/>
            <a:ext cx="3635896" cy="50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6923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39"/>
            <a:ext cx="1440160" cy="16906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375025"/>
            <a:ext cx="38893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st1.stranamam.ru/data/cache/2010may/18/12/312058_51958-650x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680628"/>
            <a:ext cx="3416379" cy="338879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24" y="3017194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3785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41"/>
            <a:ext cx="4716016" cy="263687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59732" y="869366"/>
            <a:ext cx="4824536" cy="1504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 5</a:t>
            </a: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«Родство»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703016"/>
            <a:ext cx="9144000" cy="378565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игры: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экране изображены члены семьи. Ведущий задает вопросы: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такой папа папы?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такая мама мамы?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бабушкин сын?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такая дедушкина дочка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такой старший сын папы и мамы?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такая младшая дочка  папы и мамы?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1107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2437312" cy="4961450"/>
          </a:xfrm>
          <a:prstGeom prst="rect">
            <a:avLst/>
          </a:prstGeom>
        </p:spPr>
      </p:pic>
      <p:pic>
        <p:nvPicPr>
          <p:cNvPr id="2052" name="Picture 4" descr="https://us.123rf.com/450wm/katedav/katedav1410/katedav141000016/32786295-%D0%9C%D1%83%D0%BB%D1%8C%D1%82%D1%84%D0%B8%D0%BB%D1%8C%D0%BC-%D0%94%D0%B5%D0%B4-%D1%85%D0%B0%D1%80%D0%B0%D0%BA%D1%82%D0%B5%D1%80-%D0%BF%D0%BE%D0%B4-%D1%80%D0%B0%D0%B7%D0%BD%D1%8B%D0%BC%D0%B8-%D1%83%D0%B3%D0%BB%D0%B0%D0%BC%D0%B8.jpg?ver=6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693" b="-7070"/>
          <a:stretch/>
        </p:blipFill>
        <p:spPr bwMode="auto">
          <a:xfrm>
            <a:off x="5940152" y="1695768"/>
            <a:ext cx="2160240" cy="56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449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0278 L -0.2441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88" y="1787521"/>
            <a:ext cx="2437312" cy="496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575"/>
          <a:stretch/>
        </p:blipFill>
        <p:spPr>
          <a:xfrm>
            <a:off x="5940152" y="2319144"/>
            <a:ext cx="2947807" cy="43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996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0751E-6 L -0.30295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2437312" cy="4961450"/>
          </a:xfrm>
          <a:prstGeom prst="rect">
            <a:avLst/>
          </a:prstGeom>
        </p:spPr>
      </p:pic>
      <p:pic>
        <p:nvPicPr>
          <p:cNvPr id="8194" name="Picture 2" descr="https://image.freepik.com/free-vector/no-translate-detected_1196-20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3" b="3226"/>
          <a:stretch/>
        </p:blipFill>
        <p:spPr bwMode="auto">
          <a:xfrm>
            <a:off x="6930877" y="1580891"/>
            <a:ext cx="2213123" cy="52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7477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2963E-6 L -0.34635 6.296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96550"/>
            <a:ext cx="2437312" cy="4961450"/>
          </a:xfrm>
          <a:prstGeom prst="rect">
            <a:avLst/>
          </a:prstGeom>
        </p:spPr>
      </p:pic>
      <p:pic>
        <p:nvPicPr>
          <p:cNvPr id="7170" name="Picture 2" descr="http://dkcoin8.com/images/grandparents-family-clipart-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7" r="16949" b="2680"/>
          <a:stretch/>
        </p:blipFill>
        <p:spPr bwMode="auto">
          <a:xfrm>
            <a:off x="6948264" y="2119217"/>
            <a:ext cx="1564985" cy="47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7728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0579 L -0.3691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36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550"/>
            <a:ext cx="2437312" cy="4961450"/>
          </a:xfrm>
          <a:prstGeom prst="rect">
            <a:avLst/>
          </a:prstGeom>
        </p:spPr>
      </p:pic>
      <p:pic>
        <p:nvPicPr>
          <p:cNvPr id="8194" name="Picture 2" descr="https://image.freepik.com/free-vector/no-translate-detected_1196-20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3" b="3226"/>
          <a:stretch/>
        </p:blipFill>
        <p:spPr bwMode="auto">
          <a:xfrm>
            <a:off x="5508104" y="1656717"/>
            <a:ext cx="2213123" cy="52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kcoin8.com/images/grandparents-family-clipart-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7" r="16949" b="2680"/>
          <a:stretch/>
        </p:blipFill>
        <p:spPr bwMode="auto">
          <a:xfrm>
            <a:off x="7579015" y="2119217"/>
            <a:ext cx="1564985" cy="47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да\Documents\удаление\depositphotos_2576247-stock-illustration-children-playin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996952"/>
            <a:ext cx="1904784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78846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30712 -1.48148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36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6550"/>
            <a:ext cx="2437312" cy="4961450"/>
          </a:xfrm>
          <a:prstGeom prst="rect">
            <a:avLst/>
          </a:prstGeom>
        </p:spPr>
      </p:pic>
      <p:pic>
        <p:nvPicPr>
          <p:cNvPr id="8194" name="Picture 2" descr="https://image.freepik.com/free-vector/no-translate-detected_1196-20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3" b="3226"/>
          <a:stretch/>
        </p:blipFill>
        <p:spPr bwMode="auto">
          <a:xfrm>
            <a:off x="5508104" y="1656717"/>
            <a:ext cx="2213123" cy="52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kcoin8.com/images/grandparents-family-clipart-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7" r="16949" b="2680"/>
          <a:stretch/>
        </p:blipFill>
        <p:spPr bwMode="auto">
          <a:xfrm>
            <a:off x="7579015" y="2119217"/>
            <a:ext cx="1564985" cy="47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http://img-fotki.yandex.ru/get/9329/47407354.d04/0_14b1c0_bd86eb2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427103"/>
            <a:ext cx="2160240" cy="2430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78846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36233 -0.01042 " pathEditMode="relative" ptsTypes="AA">
                                      <p:cBhvr>
                                        <p:cTn id="6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07904" y="404664"/>
            <a:ext cx="2736304" cy="1340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148064" y="4149080"/>
            <a:ext cx="3312368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духовный мир детей.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H="1" flipV="1">
            <a:off x="5508104" y="5373216"/>
            <a:ext cx="295232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культуру общения.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88640"/>
            <a:ext cx="2376264" cy="13681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 словарный запас детей, уточняя понятия «ребус»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95536" y="4149080"/>
            <a:ext cx="345638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общительность и коммуникабельность</a:t>
            </a:r>
            <a:r>
              <a:rPr lang="ru-RU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51520" y="2132856"/>
            <a:ext cx="4248472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Упражнять детей в умении рассказывать о своих впечатлениях, связно, последовательно, грамотно, используя сложные предложения. </a:t>
            </a: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39552" y="5301208"/>
            <a:ext cx="313285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 детей любовь и уважение ко всем членам семьи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3528392" cy="16561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Содействовать развитию у детей памяти, творческого  и логического мышления воображения с помощью игровой ситуации, ребуса.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4788024" y="2132856"/>
            <a:ext cx="4104456" cy="15841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 в умении рассказывать о своих впечатлениях, связно, последовательно, грамотно, используя сложные предложения.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2"/>
            <a:ext cx="9144000" cy="67695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475656" y="2409929"/>
            <a:ext cx="5832648" cy="15951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ариант 1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«Отгадай ребус»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9632" y="4660017"/>
            <a:ext cx="7632848" cy="1569660"/>
          </a:xfrm>
          <a:custGeom>
            <a:avLst/>
            <a:gdLst>
              <a:gd name="connsiteX0" fmla="*/ 471060 w 7632848"/>
              <a:gd name="connsiteY0" fmla="*/ 0 h 2826306"/>
              <a:gd name="connsiteX1" fmla="*/ 7632848 w 7632848"/>
              <a:gd name="connsiteY1" fmla="*/ 0 h 2826306"/>
              <a:gd name="connsiteX2" fmla="*/ 7632848 w 7632848"/>
              <a:gd name="connsiteY2" fmla="*/ 0 h 2826306"/>
              <a:gd name="connsiteX3" fmla="*/ 7632848 w 7632848"/>
              <a:gd name="connsiteY3" fmla="*/ 0 h 2826306"/>
              <a:gd name="connsiteX4" fmla="*/ 7632848 w 7632848"/>
              <a:gd name="connsiteY4" fmla="*/ 2355246 h 2826306"/>
              <a:gd name="connsiteX5" fmla="*/ 7494878 w 7632848"/>
              <a:gd name="connsiteY5" fmla="*/ 2688336 h 2826306"/>
              <a:gd name="connsiteX6" fmla="*/ 7161788 w 7632848"/>
              <a:gd name="connsiteY6" fmla="*/ 2826306 h 2826306"/>
              <a:gd name="connsiteX7" fmla="*/ 0 w 7632848"/>
              <a:gd name="connsiteY7" fmla="*/ 2826306 h 2826306"/>
              <a:gd name="connsiteX8" fmla="*/ 0 w 7632848"/>
              <a:gd name="connsiteY8" fmla="*/ 2826306 h 2826306"/>
              <a:gd name="connsiteX9" fmla="*/ 0 w 7632848"/>
              <a:gd name="connsiteY9" fmla="*/ 2826306 h 2826306"/>
              <a:gd name="connsiteX10" fmla="*/ 0 w 7632848"/>
              <a:gd name="connsiteY10" fmla="*/ 471060 h 2826306"/>
              <a:gd name="connsiteX11" fmla="*/ 137971 w 7632848"/>
              <a:gd name="connsiteY11" fmla="*/ 137970 h 2826306"/>
              <a:gd name="connsiteX12" fmla="*/ 471061 w 7632848"/>
              <a:gd name="connsiteY12" fmla="*/ 0 h 2826306"/>
              <a:gd name="connsiteX13" fmla="*/ 471060 w 7632848"/>
              <a:gd name="connsiteY13" fmla="*/ 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32848" h="2826306">
                <a:moveTo>
                  <a:pt x="471060" y="0"/>
                </a:moveTo>
                <a:lnTo>
                  <a:pt x="7632848" y="0"/>
                </a:lnTo>
                <a:lnTo>
                  <a:pt x="7632848" y="0"/>
                </a:lnTo>
                <a:lnTo>
                  <a:pt x="7632848" y="0"/>
                </a:lnTo>
                <a:lnTo>
                  <a:pt x="7632848" y="2355246"/>
                </a:lnTo>
                <a:cubicBezTo>
                  <a:pt x="7632848" y="2480179"/>
                  <a:pt x="7583219" y="2599995"/>
                  <a:pt x="7494878" y="2688336"/>
                </a:cubicBezTo>
                <a:cubicBezTo>
                  <a:pt x="7406537" y="2776677"/>
                  <a:pt x="7286721" y="2826306"/>
                  <a:pt x="7161788" y="2826306"/>
                </a:cubicBezTo>
                <a:lnTo>
                  <a:pt x="0" y="2826306"/>
                </a:lnTo>
                <a:lnTo>
                  <a:pt x="0" y="2826306"/>
                </a:lnTo>
                <a:lnTo>
                  <a:pt x="0" y="2826306"/>
                </a:lnTo>
                <a:lnTo>
                  <a:pt x="0" y="471060"/>
                </a:lnTo>
                <a:cubicBezTo>
                  <a:pt x="0" y="346127"/>
                  <a:pt x="49630" y="226311"/>
                  <a:pt x="137971" y="137970"/>
                </a:cubicBezTo>
                <a:cubicBezTo>
                  <a:pt x="226312" y="49629"/>
                  <a:pt x="346128" y="0"/>
                  <a:pt x="471061" y="0"/>
                </a:cubicBezTo>
                <a:lnTo>
                  <a:pt x="471060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экране изображён ребус. Детям нужно определить, какое слово там зашифровано.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8595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Лида\Documents\Игра\Реб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" descr="C:\Users\Лида\Documents\Игра\Семья 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628800"/>
            <a:ext cx="6552728" cy="5121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52832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2"/>
            <a:ext cx="9144000" cy="67695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547664" y="2924944"/>
            <a:ext cx="6192688" cy="16914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ариант 2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«Помоги поселить семью»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616410"/>
            <a:ext cx="9144000" cy="2241590"/>
          </a:xfrm>
          <a:prstGeom prst="round2DiagRect">
            <a:avLst>
              <a:gd name="adj1" fmla="val 14097"/>
              <a:gd name="adj2" fmla="val 0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экране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изображён дом и члены семьи.  Детям нужно поселить семью в дом, начиная с самого старшего. ( дедушка, бабушка... заканчивая младенцем).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2422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tatic4.depositphotos.com/1004998/280/i/950/depositphotos_2807582-stock-photo-spring-me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 descr="C:\Users\Лида\Documents\удаление\1434954431_auid9owgai5hsh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0"/>
            <a:ext cx="7225862" cy="6858000"/>
          </a:xfrm>
          <a:prstGeom prst="rect">
            <a:avLst/>
          </a:prstGeom>
          <a:noFill/>
        </p:spPr>
      </p:pic>
      <p:pic>
        <p:nvPicPr>
          <p:cNvPr id="10" name="Picture 2" descr="C:\Users\Лида\Documents\1469608576_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473624"/>
            <a:ext cx="3871570" cy="3384376"/>
          </a:xfrm>
          <a:prstGeom prst="rect">
            <a:avLst/>
          </a:prstGeom>
          <a:noFill/>
        </p:spPr>
      </p:pic>
      <p:pic>
        <p:nvPicPr>
          <p:cNvPr id="17" name="Рисунок 16" descr="Справляемся-с-ночными-кормлениями-нашего-малыш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005064"/>
            <a:ext cx="1029096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6464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tatic4.depositphotos.com/1004998/280/i/950/depositphotos_2807582-stock-photo-spring-me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 descr="C:\Users\Лида\Documents\удаление\1434954431_auid9owgai5hsh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2969" y="0"/>
            <a:ext cx="7225862" cy="6858000"/>
          </a:xfrm>
          <a:prstGeom prst="rect">
            <a:avLst/>
          </a:prstGeom>
          <a:noFill/>
        </p:spPr>
      </p:pic>
      <p:pic>
        <p:nvPicPr>
          <p:cNvPr id="12" name="Рисунок 11" descr="1469608576_12 - копия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653136"/>
            <a:ext cx="936104" cy="961751"/>
          </a:xfrm>
          <a:prstGeom prst="rect">
            <a:avLst/>
          </a:prstGeom>
        </p:spPr>
      </p:pic>
      <p:pic>
        <p:nvPicPr>
          <p:cNvPr id="13" name="Рисунок 12" descr="1469608576_12 - копия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348880"/>
            <a:ext cx="936104" cy="936104"/>
          </a:xfrm>
          <a:prstGeom prst="rect">
            <a:avLst/>
          </a:prstGeom>
        </p:spPr>
      </p:pic>
      <p:pic>
        <p:nvPicPr>
          <p:cNvPr id="14" name="Рисунок 13" descr="1469608576_12 - копия (5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276872"/>
            <a:ext cx="864096" cy="961087"/>
          </a:xfrm>
          <a:prstGeom prst="rect">
            <a:avLst/>
          </a:prstGeom>
        </p:spPr>
      </p:pic>
      <p:pic>
        <p:nvPicPr>
          <p:cNvPr id="15" name="Рисунок 14" descr="1469608576_12 - копия (3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581128"/>
            <a:ext cx="936104" cy="1066862"/>
          </a:xfrm>
          <a:prstGeom prst="rect">
            <a:avLst/>
          </a:prstGeom>
        </p:spPr>
      </p:pic>
      <p:pic>
        <p:nvPicPr>
          <p:cNvPr id="9" name="Рисунок 8" descr="1469608576_12 - копия (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2348880"/>
            <a:ext cx="792088" cy="1002791"/>
          </a:xfrm>
          <a:prstGeom prst="rect">
            <a:avLst/>
          </a:prstGeom>
        </p:spPr>
      </p:pic>
      <p:pic>
        <p:nvPicPr>
          <p:cNvPr id="16" name="Рисунок 15" descr="1469608576_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3968" y="2348880"/>
            <a:ext cx="864095" cy="927580"/>
          </a:xfrm>
          <a:prstGeom prst="rect">
            <a:avLst/>
          </a:prstGeom>
        </p:spPr>
      </p:pic>
      <p:pic>
        <p:nvPicPr>
          <p:cNvPr id="19" name="Рисунок 18" descr="Справляемся-с-ночными-кормлениями-нашего-малыш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7" y="2204864"/>
            <a:ext cx="1203291" cy="1080120"/>
          </a:xfrm>
          <a:prstGeom prst="rect">
            <a:avLst/>
          </a:prstGeom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00" name="Picture 8" descr="http://st.depositphotos.com/3631281/5092/v/950/depositphotos_50928639-stock-illustration-flowers-on-windo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11" y="4668198"/>
            <a:ext cx="946689" cy="9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Регина\Documents\удаление\windowsill-155621_128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07" y="4668198"/>
            <a:ext cx="989856" cy="10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387</Words>
  <Application>Microsoft Office PowerPoint</Application>
  <PresentationFormat>Экран (4:3)</PresentationFormat>
  <Paragraphs>53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Лида</dc:creator>
  <cp:lastModifiedBy>МБДОУ №277</cp:lastModifiedBy>
  <cp:revision>33</cp:revision>
  <dcterms:created xsi:type="dcterms:W3CDTF">2018-02-14T17:31:19Z</dcterms:created>
  <dcterms:modified xsi:type="dcterms:W3CDTF">2018-02-21T03:27:35Z</dcterms:modified>
</cp:coreProperties>
</file>